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CDA51-1771-4A0F-A6E1-914D23FA0FE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3FB72-4AFE-4DC1-A8F5-046E00F70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1.Microservices &amp; Networking</a:t>
          </a:r>
        </a:p>
      </dgm:t>
    </dgm:pt>
    <dgm:pt modelId="{5AE26B2B-53E3-4C80-B836-31B1288C960A}" type="parTrans" cxnId="{FB57D356-AB84-4DA1-915E-F05DB7F5933D}">
      <dgm:prSet/>
      <dgm:spPr/>
      <dgm:t>
        <a:bodyPr/>
        <a:lstStyle/>
        <a:p>
          <a:endParaRPr lang="en-US"/>
        </a:p>
      </dgm:t>
    </dgm:pt>
    <dgm:pt modelId="{70810850-DD7A-478C-98A2-D6A4D37AA42C}" type="sibTrans" cxnId="{FB57D356-AB84-4DA1-915E-F05DB7F593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A52645-D62A-4F1C-AD73-D340C93F73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2.Proxies &amp; Load Balancing</a:t>
          </a:r>
        </a:p>
      </dgm:t>
    </dgm:pt>
    <dgm:pt modelId="{B06E7A8D-1431-4EA5-8562-D57EB46D35BE}" type="parTrans" cxnId="{7D9F0843-3DAC-45E4-8005-519293F67C27}">
      <dgm:prSet/>
      <dgm:spPr/>
      <dgm:t>
        <a:bodyPr/>
        <a:lstStyle/>
        <a:p>
          <a:endParaRPr lang="en-US"/>
        </a:p>
      </dgm:t>
    </dgm:pt>
    <dgm:pt modelId="{5AE82D1B-3727-4770-99D6-8FC6706FF22C}" type="sibTrans" cxnId="{7D9F0843-3DAC-45E4-8005-519293F67C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8833B8-F54B-4E9D-BD61-47EE9BB6C0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3.Envoy-Specific Concepts</a:t>
          </a:r>
        </a:p>
      </dgm:t>
    </dgm:pt>
    <dgm:pt modelId="{CF73AF65-B6E3-4FC7-972A-19007950F2DA}" type="parTrans" cxnId="{47828E69-A2A5-4BC4-9B24-E24A83C21F9F}">
      <dgm:prSet/>
      <dgm:spPr/>
      <dgm:t>
        <a:bodyPr/>
        <a:lstStyle/>
        <a:p>
          <a:endParaRPr lang="en-US"/>
        </a:p>
      </dgm:t>
    </dgm:pt>
    <dgm:pt modelId="{38500519-E394-48B3-9BEE-EFA9139E320E}" type="sibTrans" cxnId="{47828E69-A2A5-4BC4-9B24-E24A83C21F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69F38E-8434-4AAD-AB3E-753A23228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4.Security</a:t>
          </a:r>
        </a:p>
      </dgm:t>
    </dgm:pt>
    <dgm:pt modelId="{17E3D8B0-CA14-463A-9D4D-5C7F32BC9B95}" type="parTrans" cxnId="{7987CF0F-37DC-4D7E-9EB2-08E57EC30EF1}">
      <dgm:prSet/>
      <dgm:spPr/>
      <dgm:t>
        <a:bodyPr/>
        <a:lstStyle/>
        <a:p>
          <a:endParaRPr lang="en-US"/>
        </a:p>
      </dgm:t>
    </dgm:pt>
    <dgm:pt modelId="{CEFB4BD9-76FC-4D74-B7F0-870F66469563}" type="sibTrans" cxnId="{7987CF0F-37DC-4D7E-9EB2-08E57EC30E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6967AC-F034-47A5-84DD-F47072E493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5. Configuration &amp; Deployment</a:t>
          </a:r>
        </a:p>
      </dgm:t>
    </dgm:pt>
    <dgm:pt modelId="{909F3CD5-683A-4FD7-9F60-96344458F50D}" type="parTrans" cxnId="{118E67D3-0C99-4F67-951B-95C7C61E1802}">
      <dgm:prSet/>
      <dgm:spPr/>
      <dgm:t>
        <a:bodyPr/>
        <a:lstStyle/>
        <a:p>
          <a:endParaRPr lang="en-US"/>
        </a:p>
      </dgm:t>
    </dgm:pt>
    <dgm:pt modelId="{915EBB77-0CFF-4016-822D-8307A8C8E4FA}" type="sibTrans" cxnId="{118E67D3-0C99-4F67-951B-95C7C61E18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1850CA-0014-49FC-91F4-571682C344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6. Performance &amp; Optimization</a:t>
          </a:r>
        </a:p>
      </dgm:t>
    </dgm:pt>
    <dgm:pt modelId="{FA874EDB-658D-4084-918A-F7C54EFFBCC0}" type="parTrans" cxnId="{94C3BBFB-8B24-4C41-87F6-B1A9A1C8CA43}">
      <dgm:prSet/>
      <dgm:spPr/>
      <dgm:t>
        <a:bodyPr/>
        <a:lstStyle/>
        <a:p>
          <a:endParaRPr lang="en-US"/>
        </a:p>
      </dgm:t>
    </dgm:pt>
    <dgm:pt modelId="{B1506AAA-EF06-4460-9C7F-4BCC557676DF}" type="sibTrans" cxnId="{94C3BBFB-8B24-4C41-87F6-B1A9A1C8CA43}">
      <dgm:prSet/>
      <dgm:spPr/>
      <dgm:t>
        <a:bodyPr/>
        <a:lstStyle/>
        <a:p>
          <a:endParaRPr lang="en-US"/>
        </a:p>
      </dgm:t>
    </dgm:pt>
    <dgm:pt modelId="{7B98644B-E400-4FE5-A291-674AF61239C0}" type="pres">
      <dgm:prSet presAssocID="{50CCDA51-1771-4A0F-A6E1-914D23FA0FE5}" presName="root" presStyleCnt="0">
        <dgm:presLayoutVars>
          <dgm:dir/>
          <dgm:resizeHandles val="exact"/>
        </dgm:presLayoutVars>
      </dgm:prSet>
      <dgm:spPr/>
    </dgm:pt>
    <dgm:pt modelId="{113A2C82-AAA4-48DA-8FFA-BB2ACA9776E5}" type="pres">
      <dgm:prSet presAssocID="{50CCDA51-1771-4A0F-A6E1-914D23FA0FE5}" presName="container" presStyleCnt="0">
        <dgm:presLayoutVars>
          <dgm:dir/>
          <dgm:resizeHandles val="exact"/>
        </dgm:presLayoutVars>
      </dgm:prSet>
      <dgm:spPr/>
    </dgm:pt>
    <dgm:pt modelId="{5890DAFB-C5C1-4429-9847-3F8B0405EB83}" type="pres">
      <dgm:prSet presAssocID="{1C73FB72-4AFE-4DC1-A8F5-046E00F70EB9}" presName="compNode" presStyleCnt="0"/>
      <dgm:spPr/>
    </dgm:pt>
    <dgm:pt modelId="{F2AF7177-6830-48D7-85F7-B141577566F7}" type="pres">
      <dgm:prSet presAssocID="{1C73FB72-4AFE-4DC1-A8F5-046E00F70EB9}" presName="iconBgRect" presStyleLbl="bgShp" presStyleIdx="0" presStyleCnt="6"/>
      <dgm:spPr/>
    </dgm:pt>
    <dgm:pt modelId="{0A250441-4D95-4BC1-B535-37CB2D471AC8}" type="pres">
      <dgm:prSet presAssocID="{1C73FB72-4AFE-4DC1-A8F5-046E00F70EB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0B2D9C26-82C7-4A62-8222-D7DC75C31A48}" type="pres">
      <dgm:prSet presAssocID="{1C73FB72-4AFE-4DC1-A8F5-046E00F70EB9}" presName="spaceRect" presStyleCnt="0"/>
      <dgm:spPr/>
    </dgm:pt>
    <dgm:pt modelId="{6B2D8505-8580-4A90-A420-E41BF1690866}" type="pres">
      <dgm:prSet presAssocID="{1C73FB72-4AFE-4DC1-A8F5-046E00F70EB9}" presName="textRect" presStyleLbl="revTx" presStyleIdx="0" presStyleCnt="6">
        <dgm:presLayoutVars>
          <dgm:chMax val="1"/>
          <dgm:chPref val="1"/>
        </dgm:presLayoutVars>
      </dgm:prSet>
      <dgm:spPr/>
    </dgm:pt>
    <dgm:pt modelId="{2C46C3C0-490E-42E7-A248-07F16D9788C5}" type="pres">
      <dgm:prSet presAssocID="{70810850-DD7A-478C-98A2-D6A4D37AA42C}" presName="sibTrans" presStyleLbl="sibTrans2D1" presStyleIdx="0" presStyleCnt="0"/>
      <dgm:spPr/>
    </dgm:pt>
    <dgm:pt modelId="{57803261-12B7-48F2-B913-57D940E03B5D}" type="pres">
      <dgm:prSet presAssocID="{C1A52645-D62A-4F1C-AD73-D340C93F7395}" presName="compNode" presStyleCnt="0"/>
      <dgm:spPr/>
    </dgm:pt>
    <dgm:pt modelId="{F83847E7-B980-41B7-B74B-EE847AABBFF0}" type="pres">
      <dgm:prSet presAssocID="{C1A52645-D62A-4F1C-AD73-D340C93F7395}" presName="iconBgRect" presStyleLbl="bgShp" presStyleIdx="1" presStyleCnt="6"/>
      <dgm:spPr/>
    </dgm:pt>
    <dgm:pt modelId="{D2B7B412-C267-42AB-A1B8-322CD67B2D9E}" type="pres">
      <dgm:prSet presAssocID="{C1A52645-D62A-4F1C-AD73-D340C93F739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144989D-9481-4780-A264-5DB7840CDC0C}" type="pres">
      <dgm:prSet presAssocID="{C1A52645-D62A-4F1C-AD73-D340C93F7395}" presName="spaceRect" presStyleCnt="0"/>
      <dgm:spPr/>
    </dgm:pt>
    <dgm:pt modelId="{63F6476D-36A3-49B2-94FE-0024BA633661}" type="pres">
      <dgm:prSet presAssocID="{C1A52645-D62A-4F1C-AD73-D340C93F7395}" presName="textRect" presStyleLbl="revTx" presStyleIdx="1" presStyleCnt="6">
        <dgm:presLayoutVars>
          <dgm:chMax val="1"/>
          <dgm:chPref val="1"/>
        </dgm:presLayoutVars>
      </dgm:prSet>
      <dgm:spPr/>
    </dgm:pt>
    <dgm:pt modelId="{650B653F-7FBB-4008-AAC0-63E20506E4E4}" type="pres">
      <dgm:prSet presAssocID="{5AE82D1B-3727-4770-99D6-8FC6706FF22C}" presName="sibTrans" presStyleLbl="sibTrans2D1" presStyleIdx="0" presStyleCnt="0"/>
      <dgm:spPr/>
    </dgm:pt>
    <dgm:pt modelId="{9DDB24E1-EE2E-4CDD-98EE-C2322C955388}" type="pres">
      <dgm:prSet presAssocID="{5A8833B8-F54B-4E9D-BD61-47EE9BB6C064}" presName="compNode" presStyleCnt="0"/>
      <dgm:spPr/>
    </dgm:pt>
    <dgm:pt modelId="{4FB9B418-70D4-436F-8FCE-9C3E25BBFA6B}" type="pres">
      <dgm:prSet presAssocID="{5A8833B8-F54B-4E9D-BD61-47EE9BB6C064}" presName="iconBgRect" presStyleLbl="bgShp" presStyleIdx="2" presStyleCnt="6"/>
      <dgm:spPr/>
    </dgm:pt>
    <dgm:pt modelId="{5962A49C-B960-47E2-805B-AABF0E3765C3}" type="pres">
      <dgm:prSet presAssocID="{5A8833B8-F54B-4E9D-BD61-47EE9BB6C06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C44E85B2-0ABE-49EF-9A14-D82C37143DA2}" type="pres">
      <dgm:prSet presAssocID="{5A8833B8-F54B-4E9D-BD61-47EE9BB6C064}" presName="spaceRect" presStyleCnt="0"/>
      <dgm:spPr/>
    </dgm:pt>
    <dgm:pt modelId="{B85481C1-D281-4CC8-92A3-01F4B8719DC8}" type="pres">
      <dgm:prSet presAssocID="{5A8833B8-F54B-4E9D-BD61-47EE9BB6C064}" presName="textRect" presStyleLbl="revTx" presStyleIdx="2" presStyleCnt="6">
        <dgm:presLayoutVars>
          <dgm:chMax val="1"/>
          <dgm:chPref val="1"/>
        </dgm:presLayoutVars>
      </dgm:prSet>
      <dgm:spPr/>
    </dgm:pt>
    <dgm:pt modelId="{B3B6B077-8CF0-4E70-83F7-EF0409296386}" type="pres">
      <dgm:prSet presAssocID="{38500519-E394-48B3-9BEE-EFA9139E320E}" presName="sibTrans" presStyleLbl="sibTrans2D1" presStyleIdx="0" presStyleCnt="0"/>
      <dgm:spPr/>
    </dgm:pt>
    <dgm:pt modelId="{84BED903-C9C7-4757-B07F-FCDA07115468}" type="pres">
      <dgm:prSet presAssocID="{7569F38E-8434-4AAD-AB3E-753A2322894F}" presName="compNode" presStyleCnt="0"/>
      <dgm:spPr/>
    </dgm:pt>
    <dgm:pt modelId="{3D564D07-1664-42E4-9A5B-9A1783299EC7}" type="pres">
      <dgm:prSet presAssocID="{7569F38E-8434-4AAD-AB3E-753A2322894F}" presName="iconBgRect" presStyleLbl="bgShp" presStyleIdx="3" presStyleCnt="6"/>
      <dgm:spPr/>
    </dgm:pt>
    <dgm:pt modelId="{1213BE8A-F6B4-4461-A426-198E7C5DD9ED}" type="pres">
      <dgm:prSet presAssocID="{7569F38E-8434-4AAD-AB3E-753A2322894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7130941-6B94-40D6-8CD2-886D61B705AF}" type="pres">
      <dgm:prSet presAssocID="{7569F38E-8434-4AAD-AB3E-753A2322894F}" presName="spaceRect" presStyleCnt="0"/>
      <dgm:spPr/>
    </dgm:pt>
    <dgm:pt modelId="{1FABEA3A-2121-4B8A-83AD-6D70EB645D53}" type="pres">
      <dgm:prSet presAssocID="{7569F38E-8434-4AAD-AB3E-753A2322894F}" presName="textRect" presStyleLbl="revTx" presStyleIdx="3" presStyleCnt="6">
        <dgm:presLayoutVars>
          <dgm:chMax val="1"/>
          <dgm:chPref val="1"/>
        </dgm:presLayoutVars>
      </dgm:prSet>
      <dgm:spPr/>
    </dgm:pt>
    <dgm:pt modelId="{82A1B248-5305-46E7-B4C2-E67D185BD113}" type="pres">
      <dgm:prSet presAssocID="{CEFB4BD9-76FC-4D74-B7F0-870F66469563}" presName="sibTrans" presStyleLbl="sibTrans2D1" presStyleIdx="0" presStyleCnt="0"/>
      <dgm:spPr/>
    </dgm:pt>
    <dgm:pt modelId="{008032D3-E037-4DCD-A63E-84E391E1E31C}" type="pres">
      <dgm:prSet presAssocID="{AA6967AC-F034-47A5-84DD-F47072E493EF}" presName="compNode" presStyleCnt="0"/>
      <dgm:spPr/>
    </dgm:pt>
    <dgm:pt modelId="{A012819F-2BE8-444F-A8EF-62E68712DF98}" type="pres">
      <dgm:prSet presAssocID="{AA6967AC-F034-47A5-84DD-F47072E493EF}" presName="iconBgRect" presStyleLbl="bgShp" presStyleIdx="4" presStyleCnt="6"/>
      <dgm:spPr/>
    </dgm:pt>
    <dgm:pt modelId="{1F3288EC-8A7A-4CFA-8C5B-10712BEC0C6B}" type="pres">
      <dgm:prSet presAssocID="{AA6967AC-F034-47A5-84DD-F47072E493E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3BDE58A-425B-4FEF-B202-F810F0B2789B}" type="pres">
      <dgm:prSet presAssocID="{AA6967AC-F034-47A5-84DD-F47072E493EF}" presName="spaceRect" presStyleCnt="0"/>
      <dgm:spPr/>
    </dgm:pt>
    <dgm:pt modelId="{B35BA20C-450F-4BEF-A1A8-D479C1C8B505}" type="pres">
      <dgm:prSet presAssocID="{AA6967AC-F034-47A5-84DD-F47072E493EF}" presName="textRect" presStyleLbl="revTx" presStyleIdx="4" presStyleCnt="6">
        <dgm:presLayoutVars>
          <dgm:chMax val="1"/>
          <dgm:chPref val="1"/>
        </dgm:presLayoutVars>
      </dgm:prSet>
      <dgm:spPr/>
    </dgm:pt>
    <dgm:pt modelId="{D9397A8D-4865-4D05-A096-324590337F3A}" type="pres">
      <dgm:prSet presAssocID="{915EBB77-0CFF-4016-822D-8307A8C8E4FA}" presName="sibTrans" presStyleLbl="sibTrans2D1" presStyleIdx="0" presStyleCnt="0"/>
      <dgm:spPr/>
    </dgm:pt>
    <dgm:pt modelId="{3EC5F641-C0F4-4514-9BB9-C966905DCA49}" type="pres">
      <dgm:prSet presAssocID="{1C1850CA-0014-49FC-91F4-571682C34403}" presName="compNode" presStyleCnt="0"/>
      <dgm:spPr/>
    </dgm:pt>
    <dgm:pt modelId="{0ECDBF1E-FF39-481E-BCB6-C6A8DD91BC6B}" type="pres">
      <dgm:prSet presAssocID="{1C1850CA-0014-49FC-91F4-571682C34403}" presName="iconBgRect" presStyleLbl="bgShp" presStyleIdx="5" presStyleCnt="6"/>
      <dgm:spPr/>
    </dgm:pt>
    <dgm:pt modelId="{F2AF4A61-4DCA-4A3E-992B-66F6F285797B}" type="pres">
      <dgm:prSet presAssocID="{1C1850CA-0014-49FC-91F4-571682C3440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ACF8A3F-DB00-4B6B-986F-3137964114F5}" type="pres">
      <dgm:prSet presAssocID="{1C1850CA-0014-49FC-91F4-571682C34403}" presName="spaceRect" presStyleCnt="0"/>
      <dgm:spPr/>
    </dgm:pt>
    <dgm:pt modelId="{C0BB7715-4CCA-4984-BA67-22D84F326E6F}" type="pres">
      <dgm:prSet presAssocID="{1C1850CA-0014-49FC-91F4-571682C3440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987CF0F-37DC-4D7E-9EB2-08E57EC30EF1}" srcId="{50CCDA51-1771-4A0F-A6E1-914D23FA0FE5}" destId="{7569F38E-8434-4AAD-AB3E-753A2322894F}" srcOrd="3" destOrd="0" parTransId="{17E3D8B0-CA14-463A-9D4D-5C7F32BC9B95}" sibTransId="{CEFB4BD9-76FC-4D74-B7F0-870F66469563}"/>
    <dgm:cxn modelId="{2DC10C15-8BDF-43F6-95C5-DDE475F636B8}" type="presOf" srcId="{5A8833B8-F54B-4E9D-BD61-47EE9BB6C064}" destId="{B85481C1-D281-4CC8-92A3-01F4B8719DC8}" srcOrd="0" destOrd="0" presId="urn:microsoft.com/office/officeart/2018/2/layout/IconCircleList"/>
    <dgm:cxn modelId="{B57DEF1E-CD18-4ED0-B1A6-6334800D97C9}" type="presOf" srcId="{1C73FB72-4AFE-4DC1-A8F5-046E00F70EB9}" destId="{6B2D8505-8580-4A90-A420-E41BF1690866}" srcOrd="0" destOrd="0" presId="urn:microsoft.com/office/officeart/2018/2/layout/IconCircleList"/>
    <dgm:cxn modelId="{FC959D24-9BBD-4A42-9D43-58A4CF4B9F75}" type="presOf" srcId="{7569F38E-8434-4AAD-AB3E-753A2322894F}" destId="{1FABEA3A-2121-4B8A-83AD-6D70EB645D53}" srcOrd="0" destOrd="0" presId="urn:microsoft.com/office/officeart/2018/2/layout/IconCircleList"/>
    <dgm:cxn modelId="{11E5DA38-E6CE-4AFD-B85D-8A0165274C41}" type="presOf" srcId="{1C1850CA-0014-49FC-91F4-571682C34403}" destId="{C0BB7715-4CCA-4984-BA67-22D84F326E6F}" srcOrd="0" destOrd="0" presId="urn:microsoft.com/office/officeart/2018/2/layout/IconCircleList"/>
    <dgm:cxn modelId="{6B9EF538-1D1C-4C60-869A-C53537495BBE}" type="presOf" srcId="{C1A52645-D62A-4F1C-AD73-D340C93F7395}" destId="{63F6476D-36A3-49B2-94FE-0024BA633661}" srcOrd="0" destOrd="0" presId="urn:microsoft.com/office/officeart/2018/2/layout/IconCircleList"/>
    <dgm:cxn modelId="{8A9B543A-DBBB-4FD6-A57D-7FC3E75AA2A6}" type="presOf" srcId="{38500519-E394-48B3-9BEE-EFA9139E320E}" destId="{B3B6B077-8CF0-4E70-83F7-EF0409296386}" srcOrd="0" destOrd="0" presId="urn:microsoft.com/office/officeart/2018/2/layout/IconCircleList"/>
    <dgm:cxn modelId="{7D9F0843-3DAC-45E4-8005-519293F67C27}" srcId="{50CCDA51-1771-4A0F-A6E1-914D23FA0FE5}" destId="{C1A52645-D62A-4F1C-AD73-D340C93F7395}" srcOrd="1" destOrd="0" parTransId="{B06E7A8D-1431-4EA5-8562-D57EB46D35BE}" sibTransId="{5AE82D1B-3727-4770-99D6-8FC6706FF22C}"/>
    <dgm:cxn modelId="{47828E69-A2A5-4BC4-9B24-E24A83C21F9F}" srcId="{50CCDA51-1771-4A0F-A6E1-914D23FA0FE5}" destId="{5A8833B8-F54B-4E9D-BD61-47EE9BB6C064}" srcOrd="2" destOrd="0" parTransId="{CF73AF65-B6E3-4FC7-972A-19007950F2DA}" sibTransId="{38500519-E394-48B3-9BEE-EFA9139E320E}"/>
    <dgm:cxn modelId="{FB57D356-AB84-4DA1-915E-F05DB7F5933D}" srcId="{50CCDA51-1771-4A0F-A6E1-914D23FA0FE5}" destId="{1C73FB72-4AFE-4DC1-A8F5-046E00F70EB9}" srcOrd="0" destOrd="0" parTransId="{5AE26B2B-53E3-4C80-B836-31B1288C960A}" sibTransId="{70810850-DD7A-478C-98A2-D6A4D37AA42C}"/>
    <dgm:cxn modelId="{036DB684-5218-4076-A6D9-8E1F4B49A5A0}" type="presOf" srcId="{CEFB4BD9-76FC-4D74-B7F0-870F66469563}" destId="{82A1B248-5305-46E7-B4C2-E67D185BD113}" srcOrd="0" destOrd="0" presId="urn:microsoft.com/office/officeart/2018/2/layout/IconCircleList"/>
    <dgm:cxn modelId="{997539CE-B14C-4F31-A164-F4CE85AD1579}" type="presOf" srcId="{AA6967AC-F034-47A5-84DD-F47072E493EF}" destId="{B35BA20C-450F-4BEF-A1A8-D479C1C8B505}" srcOrd="0" destOrd="0" presId="urn:microsoft.com/office/officeart/2018/2/layout/IconCircleList"/>
    <dgm:cxn modelId="{118E67D3-0C99-4F67-951B-95C7C61E1802}" srcId="{50CCDA51-1771-4A0F-A6E1-914D23FA0FE5}" destId="{AA6967AC-F034-47A5-84DD-F47072E493EF}" srcOrd="4" destOrd="0" parTransId="{909F3CD5-683A-4FD7-9F60-96344458F50D}" sibTransId="{915EBB77-0CFF-4016-822D-8307A8C8E4FA}"/>
    <dgm:cxn modelId="{733AACD5-CA35-479E-B9F7-A60B98222250}" type="presOf" srcId="{5AE82D1B-3727-4770-99D6-8FC6706FF22C}" destId="{650B653F-7FBB-4008-AAC0-63E20506E4E4}" srcOrd="0" destOrd="0" presId="urn:microsoft.com/office/officeart/2018/2/layout/IconCircleList"/>
    <dgm:cxn modelId="{628105E4-3DB4-45A8-8E7A-8DF4F1EC88D0}" type="presOf" srcId="{50CCDA51-1771-4A0F-A6E1-914D23FA0FE5}" destId="{7B98644B-E400-4FE5-A291-674AF61239C0}" srcOrd="0" destOrd="0" presId="urn:microsoft.com/office/officeart/2018/2/layout/IconCircleList"/>
    <dgm:cxn modelId="{9DBCE5E6-994A-4A6D-9549-635A0AA1FF87}" type="presOf" srcId="{70810850-DD7A-478C-98A2-D6A4D37AA42C}" destId="{2C46C3C0-490E-42E7-A248-07F16D9788C5}" srcOrd="0" destOrd="0" presId="urn:microsoft.com/office/officeart/2018/2/layout/IconCircleList"/>
    <dgm:cxn modelId="{F77248E9-E13A-4056-A5C9-8FB180BDDD89}" type="presOf" srcId="{915EBB77-0CFF-4016-822D-8307A8C8E4FA}" destId="{D9397A8D-4865-4D05-A096-324590337F3A}" srcOrd="0" destOrd="0" presId="urn:microsoft.com/office/officeart/2018/2/layout/IconCircleList"/>
    <dgm:cxn modelId="{94C3BBFB-8B24-4C41-87F6-B1A9A1C8CA43}" srcId="{50CCDA51-1771-4A0F-A6E1-914D23FA0FE5}" destId="{1C1850CA-0014-49FC-91F4-571682C34403}" srcOrd="5" destOrd="0" parTransId="{FA874EDB-658D-4084-918A-F7C54EFFBCC0}" sibTransId="{B1506AAA-EF06-4460-9C7F-4BCC557676DF}"/>
    <dgm:cxn modelId="{666BC320-D80C-4A16-89F2-F843276116FD}" type="presParOf" srcId="{7B98644B-E400-4FE5-A291-674AF61239C0}" destId="{113A2C82-AAA4-48DA-8FFA-BB2ACA9776E5}" srcOrd="0" destOrd="0" presId="urn:microsoft.com/office/officeart/2018/2/layout/IconCircleList"/>
    <dgm:cxn modelId="{CCD78AFF-4510-4866-A247-EBCC98533629}" type="presParOf" srcId="{113A2C82-AAA4-48DA-8FFA-BB2ACA9776E5}" destId="{5890DAFB-C5C1-4429-9847-3F8B0405EB83}" srcOrd="0" destOrd="0" presId="urn:microsoft.com/office/officeart/2018/2/layout/IconCircleList"/>
    <dgm:cxn modelId="{6EA97196-3E46-4D95-B456-CBB43CC185C9}" type="presParOf" srcId="{5890DAFB-C5C1-4429-9847-3F8B0405EB83}" destId="{F2AF7177-6830-48D7-85F7-B141577566F7}" srcOrd="0" destOrd="0" presId="urn:microsoft.com/office/officeart/2018/2/layout/IconCircleList"/>
    <dgm:cxn modelId="{A4D57AA2-F7D5-42F5-BD9A-36BF567168A8}" type="presParOf" srcId="{5890DAFB-C5C1-4429-9847-3F8B0405EB83}" destId="{0A250441-4D95-4BC1-B535-37CB2D471AC8}" srcOrd="1" destOrd="0" presId="urn:microsoft.com/office/officeart/2018/2/layout/IconCircleList"/>
    <dgm:cxn modelId="{B12F9F69-9CBC-42D5-AF89-0FF6A8A13636}" type="presParOf" srcId="{5890DAFB-C5C1-4429-9847-3F8B0405EB83}" destId="{0B2D9C26-82C7-4A62-8222-D7DC75C31A48}" srcOrd="2" destOrd="0" presId="urn:microsoft.com/office/officeart/2018/2/layout/IconCircleList"/>
    <dgm:cxn modelId="{939CF6FE-5A6A-46DD-99E9-948B9DAB77B4}" type="presParOf" srcId="{5890DAFB-C5C1-4429-9847-3F8B0405EB83}" destId="{6B2D8505-8580-4A90-A420-E41BF1690866}" srcOrd="3" destOrd="0" presId="urn:microsoft.com/office/officeart/2018/2/layout/IconCircleList"/>
    <dgm:cxn modelId="{D8381FE4-A3B8-4D92-B488-ECF61FA29C6A}" type="presParOf" srcId="{113A2C82-AAA4-48DA-8FFA-BB2ACA9776E5}" destId="{2C46C3C0-490E-42E7-A248-07F16D9788C5}" srcOrd="1" destOrd="0" presId="urn:microsoft.com/office/officeart/2018/2/layout/IconCircleList"/>
    <dgm:cxn modelId="{EF54B504-BAFF-40FB-9405-FDAB27DADB6F}" type="presParOf" srcId="{113A2C82-AAA4-48DA-8FFA-BB2ACA9776E5}" destId="{57803261-12B7-48F2-B913-57D940E03B5D}" srcOrd="2" destOrd="0" presId="urn:microsoft.com/office/officeart/2018/2/layout/IconCircleList"/>
    <dgm:cxn modelId="{F6BC7AEE-BF6D-49D6-9136-9097EC1AB31F}" type="presParOf" srcId="{57803261-12B7-48F2-B913-57D940E03B5D}" destId="{F83847E7-B980-41B7-B74B-EE847AABBFF0}" srcOrd="0" destOrd="0" presId="urn:microsoft.com/office/officeart/2018/2/layout/IconCircleList"/>
    <dgm:cxn modelId="{F88249EE-E707-456D-B591-8B7C85D43CF2}" type="presParOf" srcId="{57803261-12B7-48F2-B913-57D940E03B5D}" destId="{D2B7B412-C267-42AB-A1B8-322CD67B2D9E}" srcOrd="1" destOrd="0" presId="urn:microsoft.com/office/officeart/2018/2/layout/IconCircleList"/>
    <dgm:cxn modelId="{FB8C7F55-6B4E-41AA-8CF9-494B6A9D5BDB}" type="presParOf" srcId="{57803261-12B7-48F2-B913-57D940E03B5D}" destId="{B144989D-9481-4780-A264-5DB7840CDC0C}" srcOrd="2" destOrd="0" presId="urn:microsoft.com/office/officeart/2018/2/layout/IconCircleList"/>
    <dgm:cxn modelId="{EBEC70FC-754B-4729-93B7-B790B430F96A}" type="presParOf" srcId="{57803261-12B7-48F2-B913-57D940E03B5D}" destId="{63F6476D-36A3-49B2-94FE-0024BA633661}" srcOrd="3" destOrd="0" presId="urn:microsoft.com/office/officeart/2018/2/layout/IconCircleList"/>
    <dgm:cxn modelId="{C4E12258-469C-46DC-9421-77FDB7ADC10B}" type="presParOf" srcId="{113A2C82-AAA4-48DA-8FFA-BB2ACA9776E5}" destId="{650B653F-7FBB-4008-AAC0-63E20506E4E4}" srcOrd="3" destOrd="0" presId="urn:microsoft.com/office/officeart/2018/2/layout/IconCircleList"/>
    <dgm:cxn modelId="{06E448F0-F7C1-409D-9EB5-6C5F80B254A3}" type="presParOf" srcId="{113A2C82-AAA4-48DA-8FFA-BB2ACA9776E5}" destId="{9DDB24E1-EE2E-4CDD-98EE-C2322C955388}" srcOrd="4" destOrd="0" presId="urn:microsoft.com/office/officeart/2018/2/layout/IconCircleList"/>
    <dgm:cxn modelId="{B200BCBB-75AC-4A9B-82E3-AC4AD79AF03F}" type="presParOf" srcId="{9DDB24E1-EE2E-4CDD-98EE-C2322C955388}" destId="{4FB9B418-70D4-436F-8FCE-9C3E25BBFA6B}" srcOrd="0" destOrd="0" presId="urn:microsoft.com/office/officeart/2018/2/layout/IconCircleList"/>
    <dgm:cxn modelId="{E22454C8-362B-41DE-B624-36CB5A38AE15}" type="presParOf" srcId="{9DDB24E1-EE2E-4CDD-98EE-C2322C955388}" destId="{5962A49C-B960-47E2-805B-AABF0E3765C3}" srcOrd="1" destOrd="0" presId="urn:microsoft.com/office/officeart/2018/2/layout/IconCircleList"/>
    <dgm:cxn modelId="{4616990B-C0C5-4DC3-A036-1D0B5D7A34DB}" type="presParOf" srcId="{9DDB24E1-EE2E-4CDD-98EE-C2322C955388}" destId="{C44E85B2-0ABE-49EF-9A14-D82C37143DA2}" srcOrd="2" destOrd="0" presId="urn:microsoft.com/office/officeart/2018/2/layout/IconCircleList"/>
    <dgm:cxn modelId="{D7976B3E-B643-459B-8A38-A570C7B6A76F}" type="presParOf" srcId="{9DDB24E1-EE2E-4CDD-98EE-C2322C955388}" destId="{B85481C1-D281-4CC8-92A3-01F4B8719DC8}" srcOrd="3" destOrd="0" presId="urn:microsoft.com/office/officeart/2018/2/layout/IconCircleList"/>
    <dgm:cxn modelId="{6E23E118-5891-4A07-93D4-A92F5C42D5EB}" type="presParOf" srcId="{113A2C82-AAA4-48DA-8FFA-BB2ACA9776E5}" destId="{B3B6B077-8CF0-4E70-83F7-EF0409296386}" srcOrd="5" destOrd="0" presId="urn:microsoft.com/office/officeart/2018/2/layout/IconCircleList"/>
    <dgm:cxn modelId="{5233E80F-F75A-41CA-ABCA-18E69D53A235}" type="presParOf" srcId="{113A2C82-AAA4-48DA-8FFA-BB2ACA9776E5}" destId="{84BED903-C9C7-4757-B07F-FCDA07115468}" srcOrd="6" destOrd="0" presId="urn:microsoft.com/office/officeart/2018/2/layout/IconCircleList"/>
    <dgm:cxn modelId="{593417E8-5C15-4D8F-9259-CFE26679E13F}" type="presParOf" srcId="{84BED903-C9C7-4757-B07F-FCDA07115468}" destId="{3D564D07-1664-42E4-9A5B-9A1783299EC7}" srcOrd="0" destOrd="0" presId="urn:microsoft.com/office/officeart/2018/2/layout/IconCircleList"/>
    <dgm:cxn modelId="{46C7896E-1085-4EC3-9C54-7AAA7A57B9A1}" type="presParOf" srcId="{84BED903-C9C7-4757-B07F-FCDA07115468}" destId="{1213BE8A-F6B4-4461-A426-198E7C5DD9ED}" srcOrd="1" destOrd="0" presId="urn:microsoft.com/office/officeart/2018/2/layout/IconCircleList"/>
    <dgm:cxn modelId="{13BB575C-A53B-435D-A0A5-A69B212068A6}" type="presParOf" srcId="{84BED903-C9C7-4757-B07F-FCDA07115468}" destId="{27130941-6B94-40D6-8CD2-886D61B705AF}" srcOrd="2" destOrd="0" presId="urn:microsoft.com/office/officeart/2018/2/layout/IconCircleList"/>
    <dgm:cxn modelId="{073F7E78-950D-4DD8-87E3-B182DCE37E64}" type="presParOf" srcId="{84BED903-C9C7-4757-B07F-FCDA07115468}" destId="{1FABEA3A-2121-4B8A-83AD-6D70EB645D53}" srcOrd="3" destOrd="0" presId="urn:microsoft.com/office/officeart/2018/2/layout/IconCircleList"/>
    <dgm:cxn modelId="{859ACCB0-DF3D-4B8B-9654-E6D649F75E69}" type="presParOf" srcId="{113A2C82-AAA4-48DA-8FFA-BB2ACA9776E5}" destId="{82A1B248-5305-46E7-B4C2-E67D185BD113}" srcOrd="7" destOrd="0" presId="urn:microsoft.com/office/officeart/2018/2/layout/IconCircleList"/>
    <dgm:cxn modelId="{9BA6B0E6-7793-47D3-803F-0D8B3DF88DD4}" type="presParOf" srcId="{113A2C82-AAA4-48DA-8FFA-BB2ACA9776E5}" destId="{008032D3-E037-4DCD-A63E-84E391E1E31C}" srcOrd="8" destOrd="0" presId="urn:microsoft.com/office/officeart/2018/2/layout/IconCircleList"/>
    <dgm:cxn modelId="{C301A55F-015A-4CB4-BB12-7C93AF2FA1B6}" type="presParOf" srcId="{008032D3-E037-4DCD-A63E-84E391E1E31C}" destId="{A012819F-2BE8-444F-A8EF-62E68712DF98}" srcOrd="0" destOrd="0" presId="urn:microsoft.com/office/officeart/2018/2/layout/IconCircleList"/>
    <dgm:cxn modelId="{B208C0D6-26A8-481C-94A5-DBA580D89018}" type="presParOf" srcId="{008032D3-E037-4DCD-A63E-84E391E1E31C}" destId="{1F3288EC-8A7A-4CFA-8C5B-10712BEC0C6B}" srcOrd="1" destOrd="0" presId="urn:microsoft.com/office/officeart/2018/2/layout/IconCircleList"/>
    <dgm:cxn modelId="{3AA69D52-80D5-4C40-BADB-26555D83E323}" type="presParOf" srcId="{008032D3-E037-4DCD-A63E-84E391E1E31C}" destId="{D3BDE58A-425B-4FEF-B202-F810F0B2789B}" srcOrd="2" destOrd="0" presId="urn:microsoft.com/office/officeart/2018/2/layout/IconCircleList"/>
    <dgm:cxn modelId="{D426A3F2-87C2-4800-A97C-0005A97FC782}" type="presParOf" srcId="{008032D3-E037-4DCD-A63E-84E391E1E31C}" destId="{B35BA20C-450F-4BEF-A1A8-D479C1C8B505}" srcOrd="3" destOrd="0" presId="urn:microsoft.com/office/officeart/2018/2/layout/IconCircleList"/>
    <dgm:cxn modelId="{02D50A40-3CAF-4FAB-9142-EF919FC2DA16}" type="presParOf" srcId="{113A2C82-AAA4-48DA-8FFA-BB2ACA9776E5}" destId="{D9397A8D-4865-4D05-A096-324590337F3A}" srcOrd="9" destOrd="0" presId="urn:microsoft.com/office/officeart/2018/2/layout/IconCircleList"/>
    <dgm:cxn modelId="{576D42A5-0DE2-4F73-898A-158A522C1637}" type="presParOf" srcId="{113A2C82-AAA4-48DA-8FFA-BB2ACA9776E5}" destId="{3EC5F641-C0F4-4514-9BB9-C966905DCA49}" srcOrd="10" destOrd="0" presId="urn:microsoft.com/office/officeart/2018/2/layout/IconCircleList"/>
    <dgm:cxn modelId="{1C001D7E-6670-4E06-9C54-E4E463B71B09}" type="presParOf" srcId="{3EC5F641-C0F4-4514-9BB9-C966905DCA49}" destId="{0ECDBF1E-FF39-481E-BCB6-C6A8DD91BC6B}" srcOrd="0" destOrd="0" presId="urn:microsoft.com/office/officeart/2018/2/layout/IconCircleList"/>
    <dgm:cxn modelId="{0F31A612-4929-4CE5-81B2-BC81401C80A6}" type="presParOf" srcId="{3EC5F641-C0F4-4514-9BB9-C966905DCA49}" destId="{F2AF4A61-4DCA-4A3E-992B-66F6F285797B}" srcOrd="1" destOrd="0" presId="urn:microsoft.com/office/officeart/2018/2/layout/IconCircleList"/>
    <dgm:cxn modelId="{2784BBE1-5D2B-4DE9-B8F3-2462CE83A3BA}" type="presParOf" srcId="{3EC5F641-C0F4-4514-9BB9-C966905DCA49}" destId="{9ACF8A3F-DB00-4B6B-986F-3137964114F5}" srcOrd="2" destOrd="0" presId="urn:microsoft.com/office/officeart/2018/2/layout/IconCircleList"/>
    <dgm:cxn modelId="{3685F821-C4A2-4C6B-910B-CECD3BEDAC76}" type="presParOf" srcId="{3EC5F641-C0F4-4514-9BB9-C966905DCA49}" destId="{C0BB7715-4CCA-4984-BA67-22D84F326E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A97B3-1E4C-47EB-BA17-8FE8F659DB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BCABEF-AD49-4B3D-BC00-400AF73B7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Version upgrades: traffic to a route is shifted gradually from one cluster to another</a:t>
          </a:r>
        </a:p>
      </dgm:t>
    </dgm:pt>
    <dgm:pt modelId="{AD7B90BA-5A5A-48BF-8386-C8BF65900AB1}" type="parTrans" cxnId="{C288B9A7-6B86-4035-8D2A-E8F76E438345}">
      <dgm:prSet/>
      <dgm:spPr/>
      <dgm:t>
        <a:bodyPr/>
        <a:lstStyle/>
        <a:p>
          <a:endParaRPr lang="en-US"/>
        </a:p>
      </dgm:t>
    </dgm:pt>
    <dgm:pt modelId="{0D8B48A1-443D-4181-B56B-0C8A7A321847}" type="sibTrans" cxnId="{C288B9A7-6B86-4035-8D2A-E8F76E438345}">
      <dgm:prSet/>
      <dgm:spPr/>
      <dgm:t>
        <a:bodyPr/>
        <a:lstStyle/>
        <a:p>
          <a:endParaRPr lang="en-US"/>
        </a:p>
      </dgm:t>
    </dgm:pt>
    <dgm:pt modelId="{462578C1-0E32-4536-8F76-FA3C474000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Multivariate testing: two or more version of the same service are tested simultaneously. The traffic to the route must be split between clusters running different versions of the same service.</a:t>
          </a:r>
        </a:p>
      </dgm:t>
    </dgm:pt>
    <dgm:pt modelId="{2BB8E180-98EF-407E-8693-20AEEF434EE8}" type="parTrans" cxnId="{3028F307-3935-4C3D-B34A-A66FD830DF06}">
      <dgm:prSet/>
      <dgm:spPr/>
      <dgm:t>
        <a:bodyPr/>
        <a:lstStyle/>
        <a:p>
          <a:endParaRPr lang="en-US"/>
        </a:p>
      </dgm:t>
    </dgm:pt>
    <dgm:pt modelId="{C930EF4E-ACEB-45C3-BF9C-0F062E2B0CFE}" type="sibTrans" cxnId="{3028F307-3935-4C3D-B34A-A66FD830DF06}">
      <dgm:prSet/>
      <dgm:spPr/>
      <dgm:t>
        <a:bodyPr/>
        <a:lstStyle/>
        <a:p>
          <a:endParaRPr lang="en-US"/>
        </a:p>
      </dgm:t>
    </dgm:pt>
    <dgm:pt modelId="{49F42A48-FCC4-4BFC-A2A5-CEFF47D05CCC}" type="pres">
      <dgm:prSet presAssocID="{78FA97B3-1E4C-47EB-BA17-8FE8F659DB21}" presName="root" presStyleCnt="0">
        <dgm:presLayoutVars>
          <dgm:dir/>
          <dgm:resizeHandles val="exact"/>
        </dgm:presLayoutVars>
      </dgm:prSet>
      <dgm:spPr/>
    </dgm:pt>
    <dgm:pt modelId="{74502279-79E8-4DD2-B021-E850B9BC6DA8}" type="pres">
      <dgm:prSet presAssocID="{9ABCABEF-AD49-4B3D-BC00-400AF73B7944}" presName="compNode" presStyleCnt="0"/>
      <dgm:spPr/>
    </dgm:pt>
    <dgm:pt modelId="{FB648813-811B-47B6-AD73-640F49CA67E0}" type="pres">
      <dgm:prSet presAssocID="{9ABCABEF-AD49-4B3D-BC00-400AF73B7944}" presName="bgRect" presStyleLbl="bgShp" presStyleIdx="0" presStyleCnt="2"/>
      <dgm:spPr/>
    </dgm:pt>
    <dgm:pt modelId="{BA36F958-EA49-4ADB-8048-81FB7CD4E6DF}" type="pres">
      <dgm:prSet presAssocID="{9ABCABEF-AD49-4B3D-BC00-400AF73B794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30E05CA-D632-4DBC-974C-D0027F54AEA6}" type="pres">
      <dgm:prSet presAssocID="{9ABCABEF-AD49-4B3D-BC00-400AF73B7944}" presName="spaceRect" presStyleCnt="0"/>
      <dgm:spPr/>
    </dgm:pt>
    <dgm:pt modelId="{DD921E4C-9DE7-432C-BF24-F148F38E5930}" type="pres">
      <dgm:prSet presAssocID="{9ABCABEF-AD49-4B3D-BC00-400AF73B7944}" presName="parTx" presStyleLbl="revTx" presStyleIdx="0" presStyleCnt="2">
        <dgm:presLayoutVars>
          <dgm:chMax val="0"/>
          <dgm:chPref val="0"/>
        </dgm:presLayoutVars>
      </dgm:prSet>
      <dgm:spPr/>
    </dgm:pt>
    <dgm:pt modelId="{235B6595-C3B7-44F5-9D67-55834587ECB8}" type="pres">
      <dgm:prSet presAssocID="{0D8B48A1-443D-4181-B56B-0C8A7A321847}" presName="sibTrans" presStyleCnt="0"/>
      <dgm:spPr/>
    </dgm:pt>
    <dgm:pt modelId="{10B13458-AD32-4498-8148-3CD03C130993}" type="pres">
      <dgm:prSet presAssocID="{462578C1-0E32-4536-8F76-FA3C474000C7}" presName="compNode" presStyleCnt="0"/>
      <dgm:spPr/>
    </dgm:pt>
    <dgm:pt modelId="{10A77DCF-AD81-48FA-8D16-64C5674B8CBD}" type="pres">
      <dgm:prSet presAssocID="{462578C1-0E32-4536-8F76-FA3C474000C7}" presName="bgRect" presStyleLbl="bgShp" presStyleIdx="1" presStyleCnt="2"/>
      <dgm:spPr/>
    </dgm:pt>
    <dgm:pt modelId="{C031E7B8-AFFD-4854-9966-0A3C498B6DF7}" type="pres">
      <dgm:prSet presAssocID="{462578C1-0E32-4536-8F76-FA3C474000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244310A-B8B1-4DA0-95BB-15A69E90863B}" type="pres">
      <dgm:prSet presAssocID="{462578C1-0E32-4536-8F76-FA3C474000C7}" presName="spaceRect" presStyleCnt="0"/>
      <dgm:spPr/>
    </dgm:pt>
    <dgm:pt modelId="{AA2A55BD-3A69-41C6-BEF6-BD476971A734}" type="pres">
      <dgm:prSet presAssocID="{462578C1-0E32-4536-8F76-FA3C474000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028F307-3935-4C3D-B34A-A66FD830DF06}" srcId="{78FA97B3-1E4C-47EB-BA17-8FE8F659DB21}" destId="{462578C1-0E32-4536-8F76-FA3C474000C7}" srcOrd="1" destOrd="0" parTransId="{2BB8E180-98EF-407E-8693-20AEEF434EE8}" sibTransId="{C930EF4E-ACEB-45C3-BF9C-0F062E2B0CFE}"/>
    <dgm:cxn modelId="{F2FB733F-11FB-41E4-9D08-7801A89F7F54}" type="presOf" srcId="{9ABCABEF-AD49-4B3D-BC00-400AF73B7944}" destId="{DD921E4C-9DE7-432C-BF24-F148F38E5930}" srcOrd="0" destOrd="0" presId="urn:microsoft.com/office/officeart/2018/2/layout/IconVerticalSolidList"/>
    <dgm:cxn modelId="{FCB0BD99-59C4-44F7-896A-47DBD102DA5D}" type="presOf" srcId="{78FA97B3-1E4C-47EB-BA17-8FE8F659DB21}" destId="{49F42A48-FCC4-4BFC-A2A5-CEFF47D05CCC}" srcOrd="0" destOrd="0" presId="urn:microsoft.com/office/officeart/2018/2/layout/IconVerticalSolidList"/>
    <dgm:cxn modelId="{C288B9A7-6B86-4035-8D2A-E8F76E438345}" srcId="{78FA97B3-1E4C-47EB-BA17-8FE8F659DB21}" destId="{9ABCABEF-AD49-4B3D-BC00-400AF73B7944}" srcOrd="0" destOrd="0" parTransId="{AD7B90BA-5A5A-48BF-8386-C8BF65900AB1}" sibTransId="{0D8B48A1-443D-4181-B56B-0C8A7A321847}"/>
    <dgm:cxn modelId="{4E8199D9-3D6F-4E35-8C2F-EE55ED29B232}" type="presOf" srcId="{462578C1-0E32-4536-8F76-FA3C474000C7}" destId="{AA2A55BD-3A69-41C6-BEF6-BD476971A734}" srcOrd="0" destOrd="0" presId="urn:microsoft.com/office/officeart/2018/2/layout/IconVerticalSolidList"/>
    <dgm:cxn modelId="{BFACB803-B137-4271-AD87-522786B30345}" type="presParOf" srcId="{49F42A48-FCC4-4BFC-A2A5-CEFF47D05CCC}" destId="{74502279-79E8-4DD2-B021-E850B9BC6DA8}" srcOrd="0" destOrd="0" presId="urn:microsoft.com/office/officeart/2018/2/layout/IconVerticalSolidList"/>
    <dgm:cxn modelId="{70597D2D-3FAD-403E-B968-773604EF54D9}" type="presParOf" srcId="{74502279-79E8-4DD2-B021-E850B9BC6DA8}" destId="{FB648813-811B-47B6-AD73-640F49CA67E0}" srcOrd="0" destOrd="0" presId="urn:microsoft.com/office/officeart/2018/2/layout/IconVerticalSolidList"/>
    <dgm:cxn modelId="{2DF52A67-DB5D-497B-BB55-27E1242B70ED}" type="presParOf" srcId="{74502279-79E8-4DD2-B021-E850B9BC6DA8}" destId="{BA36F958-EA49-4ADB-8048-81FB7CD4E6DF}" srcOrd="1" destOrd="0" presId="urn:microsoft.com/office/officeart/2018/2/layout/IconVerticalSolidList"/>
    <dgm:cxn modelId="{C5511C22-A492-4643-90FF-386EE99C78AD}" type="presParOf" srcId="{74502279-79E8-4DD2-B021-E850B9BC6DA8}" destId="{B30E05CA-D632-4DBC-974C-D0027F54AEA6}" srcOrd="2" destOrd="0" presId="urn:microsoft.com/office/officeart/2018/2/layout/IconVerticalSolidList"/>
    <dgm:cxn modelId="{A9113293-585A-4FBA-A078-A3C23E128295}" type="presParOf" srcId="{74502279-79E8-4DD2-B021-E850B9BC6DA8}" destId="{DD921E4C-9DE7-432C-BF24-F148F38E5930}" srcOrd="3" destOrd="0" presId="urn:microsoft.com/office/officeart/2018/2/layout/IconVerticalSolidList"/>
    <dgm:cxn modelId="{9398184B-1865-4558-A961-5CF8223B0728}" type="presParOf" srcId="{49F42A48-FCC4-4BFC-A2A5-CEFF47D05CCC}" destId="{235B6595-C3B7-44F5-9D67-55834587ECB8}" srcOrd="1" destOrd="0" presId="urn:microsoft.com/office/officeart/2018/2/layout/IconVerticalSolidList"/>
    <dgm:cxn modelId="{083D8E4B-9A87-49A5-9360-4D80D3520D59}" type="presParOf" srcId="{49F42A48-FCC4-4BFC-A2A5-CEFF47D05CCC}" destId="{10B13458-AD32-4498-8148-3CD03C130993}" srcOrd="2" destOrd="0" presId="urn:microsoft.com/office/officeart/2018/2/layout/IconVerticalSolidList"/>
    <dgm:cxn modelId="{70E60B36-688F-4692-9D61-9939651F2BCF}" type="presParOf" srcId="{10B13458-AD32-4498-8148-3CD03C130993}" destId="{10A77DCF-AD81-48FA-8D16-64C5674B8CBD}" srcOrd="0" destOrd="0" presId="urn:microsoft.com/office/officeart/2018/2/layout/IconVerticalSolidList"/>
    <dgm:cxn modelId="{80BA2480-5877-4102-9563-D7ADDFB8C738}" type="presParOf" srcId="{10B13458-AD32-4498-8148-3CD03C130993}" destId="{C031E7B8-AFFD-4854-9966-0A3C498B6DF7}" srcOrd="1" destOrd="0" presId="urn:microsoft.com/office/officeart/2018/2/layout/IconVerticalSolidList"/>
    <dgm:cxn modelId="{63CAD5F5-0BF3-4453-861E-3D2CFD2DD9B1}" type="presParOf" srcId="{10B13458-AD32-4498-8148-3CD03C130993}" destId="{E244310A-B8B1-4DA0-95BB-15A69E90863B}" srcOrd="2" destOrd="0" presId="urn:microsoft.com/office/officeart/2018/2/layout/IconVerticalSolidList"/>
    <dgm:cxn modelId="{B6102FDF-6D96-4243-A790-8F17E8DE2BEE}" type="presParOf" srcId="{10B13458-AD32-4498-8148-3CD03C130993}" destId="{AA2A55BD-3A69-41C6-BEF6-BD476971A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CA29D0-3BE3-4682-95CA-A3D202C0A1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B40A2-E98E-409B-B2E9-9B73CB900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Metrics</a:t>
          </a:r>
        </a:p>
      </dgm:t>
    </dgm:pt>
    <dgm:pt modelId="{55331469-5261-4784-8A79-E7F8F4AA2EE4}" type="parTrans" cxnId="{AFF9B3F4-177E-4F45-B5FA-0F02C1BE5299}">
      <dgm:prSet/>
      <dgm:spPr/>
      <dgm:t>
        <a:bodyPr/>
        <a:lstStyle/>
        <a:p>
          <a:endParaRPr lang="en-US"/>
        </a:p>
      </dgm:t>
    </dgm:pt>
    <dgm:pt modelId="{A10CA3EE-ADE6-46B6-B74C-CA2E67A2C7D1}" type="sibTrans" cxnId="{AFF9B3F4-177E-4F45-B5FA-0F02C1BE5299}">
      <dgm:prSet/>
      <dgm:spPr/>
      <dgm:t>
        <a:bodyPr/>
        <a:lstStyle/>
        <a:p>
          <a:endParaRPr lang="en-US"/>
        </a:p>
      </dgm:t>
    </dgm:pt>
    <dgm:pt modelId="{B15C9427-788C-4D5A-AF85-356DBE3DB1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Logging</a:t>
          </a:r>
        </a:p>
      </dgm:t>
    </dgm:pt>
    <dgm:pt modelId="{7C1DD364-1BEB-4640-9F85-25960A56447D}" type="parTrans" cxnId="{1A6D2ACA-3907-401C-97F4-12DA7C7A5748}">
      <dgm:prSet/>
      <dgm:spPr/>
      <dgm:t>
        <a:bodyPr/>
        <a:lstStyle/>
        <a:p>
          <a:endParaRPr lang="en-US"/>
        </a:p>
      </dgm:t>
    </dgm:pt>
    <dgm:pt modelId="{4F3D919E-A3FD-4EFA-8606-ADA778699122}" type="sibTrans" cxnId="{1A6D2ACA-3907-401C-97F4-12DA7C7A5748}">
      <dgm:prSet/>
      <dgm:spPr/>
      <dgm:t>
        <a:bodyPr/>
        <a:lstStyle/>
        <a:p>
          <a:endParaRPr lang="en-US"/>
        </a:p>
      </dgm:t>
    </dgm:pt>
    <dgm:pt modelId="{0D1404D4-E767-4A0B-BDD0-F5B40E74C7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Traces</a:t>
          </a:r>
        </a:p>
      </dgm:t>
    </dgm:pt>
    <dgm:pt modelId="{612B0B5A-90E0-441C-B1E6-49FF115383BC}" type="parTrans" cxnId="{B1BC38B0-730D-4421-AB4D-A66BF85D8620}">
      <dgm:prSet/>
      <dgm:spPr/>
      <dgm:t>
        <a:bodyPr/>
        <a:lstStyle/>
        <a:p>
          <a:endParaRPr lang="en-US"/>
        </a:p>
      </dgm:t>
    </dgm:pt>
    <dgm:pt modelId="{9D929EF7-5BB7-4BDF-85BE-B37F2CABD05F}" type="sibTrans" cxnId="{B1BC38B0-730D-4421-AB4D-A66BF85D8620}">
      <dgm:prSet/>
      <dgm:spPr/>
      <dgm:t>
        <a:bodyPr/>
        <a:lstStyle/>
        <a:p>
          <a:endParaRPr lang="en-US"/>
        </a:p>
      </dgm:t>
    </dgm:pt>
    <dgm:pt modelId="{72B58BC1-1FF8-4A30-98D3-558974E3B096}" type="pres">
      <dgm:prSet presAssocID="{C1CA29D0-3BE3-4682-95CA-A3D202C0A11E}" presName="root" presStyleCnt="0">
        <dgm:presLayoutVars>
          <dgm:dir/>
          <dgm:resizeHandles val="exact"/>
        </dgm:presLayoutVars>
      </dgm:prSet>
      <dgm:spPr/>
    </dgm:pt>
    <dgm:pt modelId="{C06C002F-92E1-4513-8838-4F933CB41E74}" type="pres">
      <dgm:prSet presAssocID="{1D9B40A2-E98E-409B-B2E9-9B73CB900D9B}" presName="compNode" presStyleCnt="0"/>
      <dgm:spPr/>
    </dgm:pt>
    <dgm:pt modelId="{3576948C-FF73-4231-8AA7-B913EEEFEF90}" type="pres">
      <dgm:prSet presAssocID="{1D9B40A2-E98E-409B-B2E9-9B73CB900D9B}" presName="bgRect" presStyleLbl="bgShp" presStyleIdx="0" presStyleCnt="3"/>
      <dgm:spPr/>
    </dgm:pt>
    <dgm:pt modelId="{00BE5507-AA7E-41AC-8BA4-CDA564D098A2}" type="pres">
      <dgm:prSet presAssocID="{1D9B40A2-E98E-409B-B2E9-9B73CB900D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E314566-8FE0-4079-BC2E-580357D53539}" type="pres">
      <dgm:prSet presAssocID="{1D9B40A2-E98E-409B-B2E9-9B73CB900D9B}" presName="spaceRect" presStyleCnt="0"/>
      <dgm:spPr/>
    </dgm:pt>
    <dgm:pt modelId="{8C841586-1A08-4435-9F31-EBCEA3BE96A3}" type="pres">
      <dgm:prSet presAssocID="{1D9B40A2-E98E-409B-B2E9-9B73CB900D9B}" presName="parTx" presStyleLbl="revTx" presStyleIdx="0" presStyleCnt="3">
        <dgm:presLayoutVars>
          <dgm:chMax val="0"/>
          <dgm:chPref val="0"/>
        </dgm:presLayoutVars>
      </dgm:prSet>
      <dgm:spPr/>
    </dgm:pt>
    <dgm:pt modelId="{98BF99D7-1556-4614-B144-C19E54A2CD5B}" type="pres">
      <dgm:prSet presAssocID="{A10CA3EE-ADE6-46B6-B74C-CA2E67A2C7D1}" presName="sibTrans" presStyleCnt="0"/>
      <dgm:spPr/>
    </dgm:pt>
    <dgm:pt modelId="{E9774074-0F07-4FC8-A8F0-36C916A3280B}" type="pres">
      <dgm:prSet presAssocID="{B15C9427-788C-4D5A-AF85-356DBE3DB1A1}" presName="compNode" presStyleCnt="0"/>
      <dgm:spPr/>
    </dgm:pt>
    <dgm:pt modelId="{2EE8B1D1-8864-46DD-9FAA-927E916D19E0}" type="pres">
      <dgm:prSet presAssocID="{B15C9427-788C-4D5A-AF85-356DBE3DB1A1}" presName="bgRect" presStyleLbl="bgShp" presStyleIdx="1" presStyleCnt="3"/>
      <dgm:spPr/>
    </dgm:pt>
    <dgm:pt modelId="{C29C84A8-A76F-4EC3-84D0-4EE886931790}" type="pres">
      <dgm:prSet presAssocID="{B15C9427-788C-4D5A-AF85-356DBE3DB1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551076D6-EA9F-4680-8142-77431C19E948}" type="pres">
      <dgm:prSet presAssocID="{B15C9427-788C-4D5A-AF85-356DBE3DB1A1}" presName="spaceRect" presStyleCnt="0"/>
      <dgm:spPr/>
    </dgm:pt>
    <dgm:pt modelId="{B5EAD63E-467F-4A78-9156-0BF8A16FBDB9}" type="pres">
      <dgm:prSet presAssocID="{B15C9427-788C-4D5A-AF85-356DBE3DB1A1}" presName="parTx" presStyleLbl="revTx" presStyleIdx="1" presStyleCnt="3">
        <dgm:presLayoutVars>
          <dgm:chMax val="0"/>
          <dgm:chPref val="0"/>
        </dgm:presLayoutVars>
      </dgm:prSet>
      <dgm:spPr/>
    </dgm:pt>
    <dgm:pt modelId="{60FF81D7-8404-480E-85E4-E8D14D48B214}" type="pres">
      <dgm:prSet presAssocID="{4F3D919E-A3FD-4EFA-8606-ADA778699122}" presName="sibTrans" presStyleCnt="0"/>
      <dgm:spPr/>
    </dgm:pt>
    <dgm:pt modelId="{B9BBD485-E616-4342-ACFE-5A976B59D070}" type="pres">
      <dgm:prSet presAssocID="{0D1404D4-E767-4A0B-BDD0-F5B40E74C776}" presName="compNode" presStyleCnt="0"/>
      <dgm:spPr/>
    </dgm:pt>
    <dgm:pt modelId="{65C961FA-1B58-423F-AB81-42B8A4CAA91A}" type="pres">
      <dgm:prSet presAssocID="{0D1404D4-E767-4A0B-BDD0-F5B40E74C776}" presName="bgRect" presStyleLbl="bgShp" presStyleIdx="2" presStyleCnt="3"/>
      <dgm:spPr/>
    </dgm:pt>
    <dgm:pt modelId="{B3F486AD-2445-413E-A4A6-B33D14707A20}" type="pres">
      <dgm:prSet presAssocID="{0D1404D4-E767-4A0B-BDD0-F5B40E74C7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2F7E6E8-EC2B-4B95-B3C3-59F5B195FB76}" type="pres">
      <dgm:prSet presAssocID="{0D1404D4-E767-4A0B-BDD0-F5B40E74C776}" presName="spaceRect" presStyleCnt="0"/>
      <dgm:spPr/>
    </dgm:pt>
    <dgm:pt modelId="{72A99C82-7980-4BCE-8F12-1505B0C447BB}" type="pres">
      <dgm:prSet presAssocID="{0D1404D4-E767-4A0B-BDD0-F5B40E74C7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2F5E3E-3AF0-4883-9000-B5AC07374CCF}" type="presOf" srcId="{1D9B40A2-E98E-409B-B2E9-9B73CB900D9B}" destId="{8C841586-1A08-4435-9F31-EBCEA3BE96A3}" srcOrd="0" destOrd="0" presId="urn:microsoft.com/office/officeart/2018/2/layout/IconVerticalSolidList"/>
    <dgm:cxn modelId="{031D475C-5375-466F-91BB-7D8C5FDE78A7}" type="presOf" srcId="{B15C9427-788C-4D5A-AF85-356DBE3DB1A1}" destId="{B5EAD63E-467F-4A78-9156-0BF8A16FBDB9}" srcOrd="0" destOrd="0" presId="urn:microsoft.com/office/officeart/2018/2/layout/IconVerticalSolidList"/>
    <dgm:cxn modelId="{3AB4E15D-E6D9-49D4-B45E-F72ABBC01F52}" type="presOf" srcId="{0D1404D4-E767-4A0B-BDD0-F5B40E74C776}" destId="{72A99C82-7980-4BCE-8F12-1505B0C447BB}" srcOrd="0" destOrd="0" presId="urn:microsoft.com/office/officeart/2018/2/layout/IconVerticalSolidList"/>
    <dgm:cxn modelId="{F0E3CD6D-399C-42E1-84A8-3053B00B0469}" type="presOf" srcId="{C1CA29D0-3BE3-4682-95CA-A3D202C0A11E}" destId="{72B58BC1-1FF8-4A30-98D3-558974E3B096}" srcOrd="0" destOrd="0" presId="urn:microsoft.com/office/officeart/2018/2/layout/IconVerticalSolidList"/>
    <dgm:cxn modelId="{B1BC38B0-730D-4421-AB4D-A66BF85D8620}" srcId="{C1CA29D0-3BE3-4682-95CA-A3D202C0A11E}" destId="{0D1404D4-E767-4A0B-BDD0-F5B40E74C776}" srcOrd="2" destOrd="0" parTransId="{612B0B5A-90E0-441C-B1E6-49FF115383BC}" sibTransId="{9D929EF7-5BB7-4BDF-85BE-B37F2CABD05F}"/>
    <dgm:cxn modelId="{1A6D2ACA-3907-401C-97F4-12DA7C7A5748}" srcId="{C1CA29D0-3BE3-4682-95CA-A3D202C0A11E}" destId="{B15C9427-788C-4D5A-AF85-356DBE3DB1A1}" srcOrd="1" destOrd="0" parTransId="{7C1DD364-1BEB-4640-9F85-25960A56447D}" sibTransId="{4F3D919E-A3FD-4EFA-8606-ADA778699122}"/>
    <dgm:cxn modelId="{AFF9B3F4-177E-4F45-B5FA-0F02C1BE5299}" srcId="{C1CA29D0-3BE3-4682-95CA-A3D202C0A11E}" destId="{1D9B40A2-E98E-409B-B2E9-9B73CB900D9B}" srcOrd="0" destOrd="0" parTransId="{55331469-5261-4784-8A79-E7F8F4AA2EE4}" sibTransId="{A10CA3EE-ADE6-46B6-B74C-CA2E67A2C7D1}"/>
    <dgm:cxn modelId="{569B3ECB-847F-4B46-9176-64A829FEA377}" type="presParOf" srcId="{72B58BC1-1FF8-4A30-98D3-558974E3B096}" destId="{C06C002F-92E1-4513-8838-4F933CB41E74}" srcOrd="0" destOrd="0" presId="urn:microsoft.com/office/officeart/2018/2/layout/IconVerticalSolidList"/>
    <dgm:cxn modelId="{0D037253-C23C-4F88-90EE-7B869796B160}" type="presParOf" srcId="{C06C002F-92E1-4513-8838-4F933CB41E74}" destId="{3576948C-FF73-4231-8AA7-B913EEEFEF90}" srcOrd="0" destOrd="0" presId="urn:microsoft.com/office/officeart/2018/2/layout/IconVerticalSolidList"/>
    <dgm:cxn modelId="{3FBF85EA-D569-4D65-85AD-AEFBA865C381}" type="presParOf" srcId="{C06C002F-92E1-4513-8838-4F933CB41E74}" destId="{00BE5507-AA7E-41AC-8BA4-CDA564D098A2}" srcOrd="1" destOrd="0" presId="urn:microsoft.com/office/officeart/2018/2/layout/IconVerticalSolidList"/>
    <dgm:cxn modelId="{75D4273A-8450-4DAC-A1E9-8D15185E8652}" type="presParOf" srcId="{C06C002F-92E1-4513-8838-4F933CB41E74}" destId="{2E314566-8FE0-4079-BC2E-580357D53539}" srcOrd="2" destOrd="0" presId="urn:microsoft.com/office/officeart/2018/2/layout/IconVerticalSolidList"/>
    <dgm:cxn modelId="{F325E9C8-1270-4F46-A46D-22695A94B0A9}" type="presParOf" srcId="{C06C002F-92E1-4513-8838-4F933CB41E74}" destId="{8C841586-1A08-4435-9F31-EBCEA3BE96A3}" srcOrd="3" destOrd="0" presId="urn:microsoft.com/office/officeart/2018/2/layout/IconVerticalSolidList"/>
    <dgm:cxn modelId="{6A918C84-354C-442C-8F20-31CFAC6DE6C4}" type="presParOf" srcId="{72B58BC1-1FF8-4A30-98D3-558974E3B096}" destId="{98BF99D7-1556-4614-B144-C19E54A2CD5B}" srcOrd="1" destOrd="0" presId="urn:microsoft.com/office/officeart/2018/2/layout/IconVerticalSolidList"/>
    <dgm:cxn modelId="{E2EEDA32-A8B2-4890-A613-FB8A209629D5}" type="presParOf" srcId="{72B58BC1-1FF8-4A30-98D3-558974E3B096}" destId="{E9774074-0F07-4FC8-A8F0-36C916A3280B}" srcOrd="2" destOrd="0" presId="urn:microsoft.com/office/officeart/2018/2/layout/IconVerticalSolidList"/>
    <dgm:cxn modelId="{C8BB901C-AE7F-4512-9308-CA06956A8E4E}" type="presParOf" srcId="{E9774074-0F07-4FC8-A8F0-36C916A3280B}" destId="{2EE8B1D1-8864-46DD-9FAA-927E916D19E0}" srcOrd="0" destOrd="0" presId="urn:microsoft.com/office/officeart/2018/2/layout/IconVerticalSolidList"/>
    <dgm:cxn modelId="{1780FFF3-0ED6-457E-9812-BCE85CB57F3E}" type="presParOf" srcId="{E9774074-0F07-4FC8-A8F0-36C916A3280B}" destId="{C29C84A8-A76F-4EC3-84D0-4EE886931790}" srcOrd="1" destOrd="0" presId="urn:microsoft.com/office/officeart/2018/2/layout/IconVerticalSolidList"/>
    <dgm:cxn modelId="{15F9C013-154D-494A-A797-014B7198727D}" type="presParOf" srcId="{E9774074-0F07-4FC8-A8F0-36C916A3280B}" destId="{551076D6-EA9F-4680-8142-77431C19E948}" srcOrd="2" destOrd="0" presId="urn:microsoft.com/office/officeart/2018/2/layout/IconVerticalSolidList"/>
    <dgm:cxn modelId="{765DD5F9-63F1-4C40-82D0-05C66948C63D}" type="presParOf" srcId="{E9774074-0F07-4FC8-A8F0-36C916A3280B}" destId="{B5EAD63E-467F-4A78-9156-0BF8A16FBDB9}" srcOrd="3" destOrd="0" presId="urn:microsoft.com/office/officeart/2018/2/layout/IconVerticalSolidList"/>
    <dgm:cxn modelId="{8B1C7D8F-B7F2-4E61-B02B-0F0E9F726C14}" type="presParOf" srcId="{72B58BC1-1FF8-4A30-98D3-558974E3B096}" destId="{60FF81D7-8404-480E-85E4-E8D14D48B214}" srcOrd="3" destOrd="0" presId="urn:microsoft.com/office/officeart/2018/2/layout/IconVerticalSolidList"/>
    <dgm:cxn modelId="{70FB9409-E992-47D0-AA3E-1B027DC33BE1}" type="presParOf" srcId="{72B58BC1-1FF8-4A30-98D3-558974E3B096}" destId="{B9BBD485-E616-4342-ACFE-5A976B59D070}" srcOrd="4" destOrd="0" presId="urn:microsoft.com/office/officeart/2018/2/layout/IconVerticalSolidList"/>
    <dgm:cxn modelId="{820F5ACF-4503-4E65-8F01-2D6045B601C6}" type="presParOf" srcId="{B9BBD485-E616-4342-ACFE-5A976B59D070}" destId="{65C961FA-1B58-423F-AB81-42B8A4CAA91A}" srcOrd="0" destOrd="0" presId="urn:microsoft.com/office/officeart/2018/2/layout/IconVerticalSolidList"/>
    <dgm:cxn modelId="{C7B9D531-2517-4395-8CA0-D31B7B668EFD}" type="presParOf" srcId="{B9BBD485-E616-4342-ACFE-5A976B59D070}" destId="{B3F486AD-2445-413E-A4A6-B33D14707A20}" srcOrd="1" destOrd="0" presId="urn:microsoft.com/office/officeart/2018/2/layout/IconVerticalSolidList"/>
    <dgm:cxn modelId="{9828CD80-4132-41E5-BF1E-9C5C823B3168}" type="presParOf" srcId="{B9BBD485-E616-4342-ACFE-5A976B59D070}" destId="{A2F7E6E8-EC2B-4B95-B3C3-59F5B195FB76}" srcOrd="2" destOrd="0" presId="urn:microsoft.com/office/officeart/2018/2/layout/IconVerticalSolidList"/>
    <dgm:cxn modelId="{17559206-018E-4F06-B6FC-3A4F279697BA}" type="presParOf" srcId="{B9BBD485-E616-4342-ACFE-5A976B59D070}" destId="{72A99C82-7980-4BCE-8F12-1505B0C447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92B495-06C6-4983-90A8-D66D78F8C3D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7BCE0A8-C9F7-4625-98C9-9072428BD7D4}">
      <dgm:prSet/>
      <dgm:spPr/>
      <dgm:t>
        <a:bodyPr/>
        <a:lstStyle/>
        <a:p>
          <a:r>
            <a:rPr lang="en-US"/>
            <a:t>TLS termination</a:t>
          </a:r>
        </a:p>
      </dgm:t>
    </dgm:pt>
    <dgm:pt modelId="{6B94FA2C-7D7C-481D-9DF1-EA924B2137FE}" type="parTrans" cxnId="{44C148DB-EBF4-44B3-92BF-1075296AC3AF}">
      <dgm:prSet/>
      <dgm:spPr/>
      <dgm:t>
        <a:bodyPr/>
        <a:lstStyle/>
        <a:p>
          <a:endParaRPr lang="en-US"/>
        </a:p>
      </dgm:t>
    </dgm:pt>
    <dgm:pt modelId="{BFE800C8-E359-4193-8651-E86F986EC431}" type="sibTrans" cxnId="{44C148DB-EBF4-44B3-92BF-1075296AC3AF}">
      <dgm:prSet/>
      <dgm:spPr/>
      <dgm:t>
        <a:bodyPr/>
        <a:lstStyle/>
        <a:p>
          <a:endParaRPr lang="en-US"/>
        </a:p>
      </dgm:t>
    </dgm:pt>
    <dgm:pt modelId="{420CFFC4-9EFE-4926-A6CD-84BD7B21594C}">
      <dgm:prSet/>
      <dgm:spPr/>
      <dgm:t>
        <a:bodyPr/>
        <a:lstStyle/>
        <a:p>
          <a:r>
            <a:rPr lang="en-US"/>
            <a:t>Mutual TLS termination (mLTS)</a:t>
          </a:r>
        </a:p>
      </dgm:t>
    </dgm:pt>
    <dgm:pt modelId="{F6463E47-8801-4EA2-B128-7964A60068F6}" type="parTrans" cxnId="{3CFF1C66-C0D4-466D-8F62-7A5166A9FDC9}">
      <dgm:prSet/>
      <dgm:spPr/>
      <dgm:t>
        <a:bodyPr/>
        <a:lstStyle/>
        <a:p>
          <a:endParaRPr lang="en-US"/>
        </a:p>
      </dgm:t>
    </dgm:pt>
    <dgm:pt modelId="{9C120E1D-CC4B-4680-93CA-D2E2283B25F3}" type="sibTrans" cxnId="{3CFF1C66-C0D4-466D-8F62-7A5166A9FDC9}">
      <dgm:prSet/>
      <dgm:spPr/>
      <dgm:t>
        <a:bodyPr/>
        <a:lstStyle/>
        <a:p>
          <a:endParaRPr lang="en-US"/>
        </a:p>
      </dgm:t>
    </dgm:pt>
    <dgm:pt modelId="{97F749AC-9489-40EB-8B2B-F32EA4A51033}" type="pres">
      <dgm:prSet presAssocID="{8892B495-06C6-4983-90A8-D66D78F8C3D0}" presName="linear" presStyleCnt="0">
        <dgm:presLayoutVars>
          <dgm:dir/>
          <dgm:animLvl val="lvl"/>
          <dgm:resizeHandles val="exact"/>
        </dgm:presLayoutVars>
      </dgm:prSet>
      <dgm:spPr/>
    </dgm:pt>
    <dgm:pt modelId="{F49873C8-EBE6-4D55-B576-A7168B7DED08}" type="pres">
      <dgm:prSet presAssocID="{E7BCE0A8-C9F7-4625-98C9-9072428BD7D4}" presName="parentLin" presStyleCnt="0"/>
      <dgm:spPr/>
    </dgm:pt>
    <dgm:pt modelId="{BB9F60E5-2D27-405A-9299-E7656AA851AA}" type="pres">
      <dgm:prSet presAssocID="{E7BCE0A8-C9F7-4625-98C9-9072428BD7D4}" presName="parentLeftMargin" presStyleLbl="node1" presStyleIdx="0" presStyleCnt="2"/>
      <dgm:spPr/>
    </dgm:pt>
    <dgm:pt modelId="{7C48208E-9BA4-4D9E-93C3-9F8CDF69FE47}" type="pres">
      <dgm:prSet presAssocID="{E7BCE0A8-C9F7-4625-98C9-9072428BD7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D6C26A-81BA-4FBE-8005-766556832157}" type="pres">
      <dgm:prSet presAssocID="{E7BCE0A8-C9F7-4625-98C9-9072428BD7D4}" presName="negativeSpace" presStyleCnt="0"/>
      <dgm:spPr/>
    </dgm:pt>
    <dgm:pt modelId="{802FFF36-77EC-4E63-B228-EEFABA309588}" type="pres">
      <dgm:prSet presAssocID="{E7BCE0A8-C9F7-4625-98C9-9072428BD7D4}" presName="childText" presStyleLbl="conFgAcc1" presStyleIdx="0" presStyleCnt="2">
        <dgm:presLayoutVars>
          <dgm:bulletEnabled val="1"/>
        </dgm:presLayoutVars>
      </dgm:prSet>
      <dgm:spPr/>
    </dgm:pt>
    <dgm:pt modelId="{E2C9883B-F490-4058-BEA8-710889857394}" type="pres">
      <dgm:prSet presAssocID="{BFE800C8-E359-4193-8651-E86F986EC431}" presName="spaceBetweenRectangles" presStyleCnt="0"/>
      <dgm:spPr/>
    </dgm:pt>
    <dgm:pt modelId="{E9233421-1676-4E49-B7E1-5FB65861DDA0}" type="pres">
      <dgm:prSet presAssocID="{420CFFC4-9EFE-4926-A6CD-84BD7B21594C}" presName="parentLin" presStyleCnt="0"/>
      <dgm:spPr/>
    </dgm:pt>
    <dgm:pt modelId="{947AE81A-0C37-4700-88C9-827B100BCB1E}" type="pres">
      <dgm:prSet presAssocID="{420CFFC4-9EFE-4926-A6CD-84BD7B21594C}" presName="parentLeftMargin" presStyleLbl="node1" presStyleIdx="0" presStyleCnt="2"/>
      <dgm:spPr/>
    </dgm:pt>
    <dgm:pt modelId="{9C55C365-D190-4D2C-8199-72534B58E56D}" type="pres">
      <dgm:prSet presAssocID="{420CFFC4-9EFE-4926-A6CD-84BD7B21594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5CF5F75-A45F-4CB4-B8FF-AA176865219A}" type="pres">
      <dgm:prSet presAssocID="{420CFFC4-9EFE-4926-A6CD-84BD7B21594C}" presName="negativeSpace" presStyleCnt="0"/>
      <dgm:spPr/>
    </dgm:pt>
    <dgm:pt modelId="{9DD58BCD-CE00-4FB4-B1EF-2BE5C9CAE6DB}" type="pres">
      <dgm:prSet presAssocID="{420CFFC4-9EFE-4926-A6CD-84BD7B21594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F0A802-ABE1-4F02-BE44-443DB59315B5}" type="presOf" srcId="{E7BCE0A8-C9F7-4625-98C9-9072428BD7D4}" destId="{7C48208E-9BA4-4D9E-93C3-9F8CDF69FE47}" srcOrd="1" destOrd="0" presId="urn:microsoft.com/office/officeart/2005/8/layout/list1"/>
    <dgm:cxn modelId="{3CFF1C66-C0D4-466D-8F62-7A5166A9FDC9}" srcId="{8892B495-06C6-4983-90A8-D66D78F8C3D0}" destId="{420CFFC4-9EFE-4926-A6CD-84BD7B21594C}" srcOrd="1" destOrd="0" parTransId="{F6463E47-8801-4EA2-B128-7964A60068F6}" sibTransId="{9C120E1D-CC4B-4680-93CA-D2E2283B25F3}"/>
    <dgm:cxn modelId="{2D81F148-8496-4BA0-8A85-2750F500515E}" type="presOf" srcId="{E7BCE0A8-C9F7-4625-98C9-9072428BD7D4}" destId="{BB9F60E5-2D27-405A-9299-E7656AA851AA}" srcOrd="0" destOrd="0" presId="urn:microsoft.com/office/officeart/2005/8/layout/list1"/>
    <dgm:cxn modelId="{F970DC94-82E5-4005-B45E-452EAC3971CB}" type="presOf" srcId="{420CFFC4-9EFE-4926-A6CD-84BD7B21594C}" destId="{9C55C365-D190-4D2C-8199-72534B58E56D}" srcOrd="1" destOrd="0" presId="urn:microsoft.com/office/officeart/2005/8/layout/list1"/>
    <dgm:cxn modelId="{EA55259F-338F-4B67-BB42-AE0502B858D5}" type="presOf" srcId="{420CFFC4-9EFE-4926-A6CD-84BD7B21594C}" destId="{947AE81A-0C37-4700-88C9-827B100BCB1E}" srcOrd="0" destOrd="0" presId="urn:microsoft.com/office/officeart/2005/8/layout/list1"/>
    <dgm:cxn modelId="{44C148DB-EBF4-44B3-92BF-1075296AC3AF}" srcId="{8892B495-06C6-4983-90A8-D66D78F8C3D0}" destId="{E7BCE0A8-C9F7-4625-98C9-9072428BD7D4}" srcOrd="0" destOrd="0" parTransId="{6B94FA2C-7D7C-481D-9DF1-EA924B2137FE}" sibTransId="{BFE800C8-E359-4193-8651-E86F986EC431}"/>
    <dgm:cxn modelId="{0B0BADDE-5356-494B-98A0-485B25118687}" type="presOf" srcId="{8892B495-06C6-4983-90A8-D66D78F8C3D0}" destId="{97F749AC-9489-40EB-8B2B-F32EA4A51033}" srcOrd="0" destOrd="0" presId="urn:microsoft.com/office/officeart/2005/8/layout/list1"/>
    <dgm:cxn modelId="{A3113E72-5FCA-49FF-B859-41DFBF072942}" type="presParOf" srcId="{97F749AC-9489-40EB-8B2B-F32EA4A51033}" destId="{F49873C8-EBE6-4D55-B576-A7168B7DED08}" srcOrd="0" destOrd="0" presId="urn:microsoft.com/office/officeart/2005/8/layout/list1"/>
    <dgm:cxn modelId="{A5AF8F0C-445F-4609-8166-E4490CDDC7E3}" type="presParOf" srcId="{F49873C8-EBE6-4D55-B576-A7168B7DED08}" destId="{BB9F60E5-2D27-405A-9299-E7656AA851AA}" srcOrd="0" destOrd="0" presId="urn:microsoft.com/office/officeart/2005/8/layout/list1"/>
    <dgm:cxn modelId="{C4C035B1-12EE-426F-9BFE-C7EA559FF2F8}" type="presParOf" srcId="{F49873C8-EBE6-4D55-B576-A7168B7DED08}" destId="{7C48208E-9BA4-4D9E-93C3-9F8CDF69FE47}" srcOrd="1" destOrd="0" presId="urn:microsoft.com/office/officeart/2005/8/layout/list1"/>
    <dgm:cxn modelId="{73E469CB-E19F-40E2-9388-072F4EF72430}" type="presParOf" srcId="{97F749AC-9489-40EB-8B2B-F32EA4A51033}" destId="{AAD6C26A-81BA-4FBE-8005-766556832157}" srcOrd="1" destOrd="0" presId="urn:microsoft.com/office/officeart/2005/8/layout/list1"/>
    <dgm:cxn modelId="{DC38059C-6C77-4517-99B5-C10E14F03150}" type="presParOf" srcId="{97F749AC-9489-40EB-8B2B-F32EA4A51033}" destId="{802FFF36-77EC-4E63-B228-EEFABA309588}" srcOrd="2" destOrd="0" presId="urn:microsoft.com/office/officeart/2005/8/layout/list1"/>
    <dgm:cxn modelId="{76AFF754-6FF8-4E24-BF02-53D60046BF29}" type="presParOf" srcId="{97F749AC-9489-40EB-8B2B-F32EA4A51033}" destId="{E2C9883B-F490-4058-BEA8-710889857394}" srcOrd="3" destOrd="0" presId="urn:microsoft.com/office/officeart/2005/8/layout/list1"/>
    <dgm:cxn modelId="{DFDBC72E-9315-4A12-9875-1923B6F62934}" type="presParOf" srcId="{97F749AC-9489-40EB-8B2B-F32EA4A51033}" destId="{E9233421-1676-4E49-B7E1-5FB65861DDA0}" srcOrd="4" destOrd="0" presId="urn:microsoft.com/office/officeart/2005/8/layout/list1"/>
    <dgm:cxn modelId="{7BB62885-E5E4-4CC8-BD45-D71556A83C9B}" type="presParOf" srcId="{E9233421-1676-4E49-B7E1-5FB65861DDA0}" destId="{947AE81A-0C37-4700-88C9-827B100BCB1E}" srcOrd="0" destOrd="0" presId="urn:microsoft.com/office/officeart/2005/8/layout/list1"/>
    <dgm:cxn modelId="{B9D3552E-5324-495D-B0C0-69DC18AEDC17}" type="presParOf" srcId="{E9233421-1676-4E49-B7E1-5FB65861DDA0}" destId="{9C55C365-D190-4D2C-8199-72534B58E56D}" srcOrd="1" destOrd="0" presId="urn:microsoft.com/office/officeart/2005/8/layout/list1"/>
    <dgm:cxn modelId="{B8F3FB56-B7A9-40BF-AD04-5BEDC24A7973}" type="presParOf" srcId="{97F749AC-9489-40EB-8B2B-F32EA4A51033}" destId="{85CF5F75-A45F-4CB4-B8FF-AA176865219A}" srcOrd="5" destOrd="0" presId="urn:microsoft.com/office/officeart/2005/8/layout/list1"/>
    <dgm:cxn modelId="{320A9E88-B168-4708-98C5-C15419DA5B7D}" type="presParOf" srcId="{97F749AC-9489-40EB-8B2B-F32EA4A51033}" destId="{9DD58BCD-CE00-4FB4-B1EF-2BE5C9CAE6D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F7177-6830-48D7-85F7-B141577566F7}">
      <dsp:nvSpPr>
        <dsp:cNvPr id="0" name=""/>
        <dsp:cNvSpPr/>
      </dsp:nvSpPr>
      <dsp:spPr>
        <a:xfrm>
          <a:off x="82613" y="84399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50441-4D95-4BC1-B535-37CB2D471AC8}">
      <dsp:nvSpPr>
        <dsp:cNvPr id="0" name=""/>
        <dsp:cNvSpPr/>
      </dsp:nvSpPr>
      <dsp:spPr>
        <a:xfrm>
          <a:off x="271034" y="103241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D8505-8580-4A90-A420-E41BF1690866}">
      <dsp:nvSpPr>
        <dsp:cNvPr id="0" name=""/>
        <dsp:cNvSpPr/>
      </dsp:nvSpPr>
      <dsp:spPr>
        <a:xfrm>
          <a:off x="1172126" y="84399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1.Microservices &amp; Networking</a:t>
          </a:r>
        </a:p>
      </dsp:txBody>
      <dsp:txXfrm>
        <a:off x="1172126" y="843995"/>
        <a:ext cx="2114937" cy="897246"/>
      </dsp:txXfrm>
    </dsp:sp>
    <dsp:sp modelId="{F83847E7-B980-41B7-B74B-EE847AABBFF0}">
      <dsp:nvSpPr>
        <dsp:cNvPr id="0" name=""/>
        <dsp:cNvSpPr/>
      </dsp:nvSpPr>
      <dsp:spPr>
        <a:xfrm>
          <a:off x="3655575" y="84399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7B412-C267-42AB-A1B8-322CD67B2D9E}">
      <dsp:nvSpPr>
        <dsp:cNvPr id="0" name=""/>
        <dsp:cNvSpPr/>
      </dsp:nvSpPr>
      <dsp:spPr>
        <a:xfrm>
          <a:off x="3843996" y="103241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6476D-36A3-49B2-94FE-0024BA633661}">
      <dsp:nvSpPr>
        <dsp:cNvPr id="0" name=""/>
        <dsp:cNvSpPr/>
      </dsp:nvSpPr>
      <dsp:spPr>
        <a:xfrm>
          <a:off x="4745088" y="84399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2.Proxies &amp; Load Balancing</a:t>
          </a:r>
        </a:p>
      </dsp:txBody>
      <dsp:txXfrm>
        <a:off x="4745088" y="843995"/>
        <a:ext cx="2114937" cy="897246"/>
      </dsp:txXfrm>
    </dsp:sp>
    <dsp:sp modelId="{4FB9B418-70D4-436F-8FCE-9C3E25BBFA6B}">
      <dsp:nvSpPr>
        <dsp:cNvPr id="0" name=""/>
        <dsp:cNvSpPr/>
      </dsp:nvSpPr>
      <dsp:spPr>
        <a:xfrm>
          <a:off x="7228536" y="84399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2A49C-B960-47E2-805B-AABF0E3765C3}">
      <dsp:nvSpPr>
        <dsp:cNvPr id="0" name=""/>
        <dsp:cNvSpPr/>
      </dsp:nvSpPr>
      <dsp:spPr>
        <a:xfrm>
          <a:off x="7416958" y="103241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481C1-D281-4CC8-92A3-01F4B8719DC8}">
      <dsp:nvSpPr>
        <dsp:cNvPr id="0" name=""/>
        <dsp:cNvSpPr/>
      </dsp:nvSpPr>
      <dsp:spPr>
        <a:xfrm>
          <a:off x="8318049" y="84399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3.Envoy-Specific Concepts</a:t>
          </a:r>
        </a:p>
      </dsp:txBody>
      <dsp:txXfrm>
        <a:off x="8318049" y="843995"/>
        <a:ext cx="2114937" cy="897246"/>
      </dsp:txXfrm>
    </dsp:sp>
    <dsp:sp modelId="{3D564D07-1664-42E4-9A5B-9A1783299EC7}">
      <dsp:nvSpPr>
        <dsp:cNvPr id="0" name=""/>
        <dsp:cNvSpPr/>
      </dsp:nvSpPr>
      <dsp:spPr>
        <a:xfrm>
          <a:off x="82613" y="2454521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3BE8A-F6B4-4461-A426-198E7C5DD9ED}">
      <dsp:nvSpPr>
        <dsp:cNvPr id="0" name=""/>
        <dsp:cNvSpPr/>
      </dsp:nvSpPr>
      <dsp:spPr>
        <a:xfrm>
          <a:off x="271034" y="2642943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BEA3A-2121-4B8A-83AD-6D70EB645D53}">
      <dsp:nvSpPr>
        <dsp:cNvPr id="0" name=""/>
        <dsp:cNvSpPr/>
      </dsp:nvSpPr>
      <dsp:spPr>
        <a:xfrm>
          <a:off x="1172126" y="245452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4.Security</a:t>
          </a:r>
        </a:p>
      </dsp:txBody>
      <dsp:txXfrm>
        <a:off x="1172126" y="2454521"/>
        <a:ext cx="2114937" cy="897246"/>
      </dsp:txXfrm>
    </dsp:sp>
    <dsp:sp modelId="{A012819F-2BE8-444F-A8EF-62E68712DF98}">
      <dsp:nvSpPr>
        <dsp:cNvPr id="0" name=""/>
        <dsp:cNvSpPr/>
      </dsp:nvSpPr>
      <dsp:spPr>
        <a:xfrm>
          <a:off x="3655575" y="2454521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288EC-8A7A-4CFA-8C5B-10712BEC0C6B}">
      <dsp:nvSpPr>
        <dsp:cNvPr id="0" name=""/>
        <dsp:cNvSpPr/>
      </dsp:nvSpPr>
      <dsp:spPr>
        <a:xfrm>
          <a:off x="3843996" y="2642943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BA20C-450F-4BEF-A1A8-D479C1C8B505}">
      <dsp:nvSpPr>
        <dsp:cNvPr id="0" name=""/>
        <dsp:cNvSpPr/>
      </dsp:nvSpPr>
      <dsp:spPr>
        <a:xfrm>
          <a:off x="4745088" y="245452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5. Configuration &amp; Deployment</a:t>
          </a:r>
        </a:p>
      </dsp:txBody>
      <dsp:txXfrm>
        <a:off x="4745088" y="2454521"/>
        <a:ext cx="2114937" cy="897246"/>
      </dsp:txXfrm>
    </dsp:sp>
    <dsp:sp modelId="{0ECDBF1E-FF39-481E-BCB6-C6A8DD91BC6B}">
      <dsp:nvSpPr>
        <dsp:cNvPr id="0" name=""/>
        <dsp:cNvSpPr/>
      </dsp:nvSpPr>
      <dsp:spPr>
        <a:xfrm>
          <a:off x="7228536" y="2454521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F4A61-4DCA-4A3E-992B-66F6F285797B}">
      <dsp:nvSpPr>
        <dsp:cNvPr id="0" name=""/>
        <dsp:cNvSpPr/>
      </dsp:nvSpPr>
      <dsp:spPr>
        <a:xfrm>
          <a:off x="7416958" y="2642943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B7715-4CCA-4984-BA67-22D84F326E6F}">
      <dsp:nvSpPr>
        <dsp:cNvPr id="0" name=""/>
        <dsp:cNvSpPr/>
      </dsp:nvSpPr>
      <dsp:spPr>
        <a:xfrm>
          <a:off x="8318049" y="2454521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6. Performance &amp; Optimization</a:t>
          </a:r>
        </a:p>
      </dsp:txBody>
      <dsp:txXfrm>
        <a:off x="8318049" y="2454521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48813-811B-47B6-AD73-640F49CA67E0}">
      <dsp:nvSpPr>
        <dsp:cNvPr id="0" name=""/>
        <dsp:cNvSpPr/>
      </dsp:nvSpPr>
      <dsp:spPr>
        <a:xfrm>
          <a:off x="0" y="940169"/>
          <a:ext cx="5626542" cy="17356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6F958-EA49-4ADB-8048-81FB7CD4E6DF}">
      <dsp:nvSpPr>
        <dsp:cNvPr id="0" name=""/>
        <dsp:cNvSpPr/>
      </dsp:nvSpPr>
      <dsp:spPr>
        <a:xfrm>
          <a:off x="525048" y="1330701"/>
          <a:ext cx="954633" cy="954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21E4C-9DE7-432C-BF24-F148F38E5930}">
      <dsp:nvSpPr>
        <dsp:cNvPr id="0" name=""/>
        <dsp:cNvSpPr/>
      </dsp:nvSpPr>
      <dsp:spPr>
        <a:xfrm>
          <a:off x="2004730" y="940169"/>
          <a:ext cx="3621811" cy="173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695" tIns="183695" rIns="183695" bIns="1836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Version upgrades: traffic to a route is shifted gradually from one cluster to another</a:t>
          </a:r>
        </a:p>
      </dsp:txBody>
      <dsp:txXfrm>
        <a:off x="2004730" y="940169"/>
        <a:ext cx="3621811" cy="1735697"/>
      </dsp:txXfrm>
    </dsp:sp>
    <dsp:sp modelId="{10A77DCF-AD81-48FA-8D16-64C5674B8CBD}">
      <dsp:nvSpPr>
        <dsp:cNvPr id="0" name=""/>
        <dsp:cNvSpPr/>
      </dsp:nvSpPr>
      <dsp:spPr>
        <a:xfrm>
          <a:off x="0" y="3109791"/>
          <a:ext cx="5626542" cy="17356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1E7B8-AFFD-4854-9966-0A3C498B6DF7}">
      <dsp:nvSpPr>
        <dsp:cNvPr id="0" name=""/>
        <dsp:cNvSpPr/>
      </dsp:nvSpPr>
      <dsp:spPr>
        <a:xfrm>
          <a:off x="525048" y="3500323"/>
          <a:ext cx="954633" cy="954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A55BD-3A69-41C6-BEF6-BD476971A734}">
      <dsp:nvSpPr>
        <dsp:cNvPr id="0" name=""/>
        <dsp:cNvSpPr/>
      </dsp:nvSpPr>
      <dsp:spPr>
        <a:xfrm>
          <a:off x="2004730" y="3109791"/>
          <a:ext cx="3621811" cy="173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695" tIns="183695" rIns="183695" bIns="1836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Multivariate testing: two or more version of the same service are tested simultaneously. The traffic to the route must be split between clusters running different versions of the same service.</a:t>
          </a:r>
        </a:p>
      </dsp:txBody>
      <dsp:txXfrm>
        <a:off x="2004730" y="3109791"/>
        <a:ext cx="3621811" cy="1735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6948C-FF73-4231-8AA7-B913EEEFEF90}">
      <dsp:nvSpPr>
        <dsp:cNvPr id="0" name=""/>
        <dsp:cNvSpPr/>
      </dsp:nvSpPr>
      <dsp:spPr>
        <a:xfrm>
          <a:off x="0" y="512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E5507-AA7E-41AC-8BA4-CDA564D098A2}">
      <dsp:nvSpPr>
        <dsp:cNvPr id="0" name=""/>
        <dsp:cNvSpPr/>
      </dsp:nvSpPr>
      <dsp:spPr>
        <a:xfrm>
          <a:off x="362545" y="270173"/>
          <a:ext cx="659173" cy="65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41586-1A08-4435-9F31-EBCEA3BE96A3}">
      <dsp:nvSpPr>
        <dsp:cNvPr id="0" name=""/>
        <dsp:cNvSpPr/>
      </dsp:nvSpPr>
      <dsp:spPr>
        <a:xfrm>
          <a:off x="1384263" y="512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Metrics</a:t>
          </a:r>
        </a:p>
      </dsp:txBody>
      <dsp:txXfrm>
        <a:off x="1384263" y="512"/>
        <a:ext cx="9131336" cy="1198496"/>
      </dsp:txXfrm>
    </dsp:sp>
    <dsp:sp modelId="{2EE8B1D1-8864-46DD-9FAA-927E916D19E0}">
      <dsp:nvSpPr>
        <dsp:cNvPr id="0" name=""/>
        <dsp:cNvSpPr/>
      </dsp:nvSpPr>
      <dsp:spPr>
        <a:xfrm>
          <a:off x="0" y="1498633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C84A8-A76F-4EC3-84D0-4EE886931790}">
      <dsp:nvSpPr>
        <dsp:cNvPr id="0" name=""/>
        <dsp:cNvSpPr/>
      </dsp:nvSpPr>
      <dsp:spPr>
        <a:xfrm>
          <a:off x="362545" y="1768294"/>
          <a:ext cx="659173" cy="65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AD63E-467F-4A78-9156-0BF8A16FBDB9}">
      <dsp:nvSpPr>
        <dsp:cNvPr id="0" name=""/>
        <dsp:cNvSpPr/>
      </dsp:nvSpPr>
      <dsp:spPr>
        <a:xfrm>
          <a:off x="1384263" y="1498633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Logging</a:t>
          </a:r>
        </a:p>
      </dsp:txBody>
      <dsp:txXfrm>
        <a:off x="1384263" y="1498633"/>
        <a:ext cx="9131336" cy="1198496"/>
      </dsp:txXfrm>
    </dsp:sp>
    <dsp:sp modelId="{65C961FA-1B58-423F-AB81-42B8A4CAA91A}">
      <dsp:nvSpPr>
        <dsp:cNvPr id="0" name=""/>
        <dsp:cNvSpPr/>
      </dsp:nvSpPr>
      <dsp:spPr>
        <a:xfrm>
          <a:off x="0" y="2996754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486AD-2445-413E-A4A6-B33D14707A20}">
      <dsp:nvSpPr>
        <dsp:cNvPr id="0" name=""/>
        <dsp:cNvSpPr/>
      </dsp:nvSpPr>
      <dsp:spPr>
        <a:xfrm>
          <a:off x="362545" y="3266415"/>
          <a:ext cx="659173" cy="65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99C82-7980-4BCE-8F12-1505B0C447BB}">
      <dsp:nvSpPr>
        <dsp:cNvPr id="0" name=""/>
        <dsp:cNvSpPr/>
      </dsp:nvSpPr>
      <dsp:spPr>
        <a:xfrm>
          <a:off x="1384263" y="2996754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Traces</a:t>
          </a:r>
        </a:p>
      </dsp:txBody>
      <dsp:txXfrm>
        <a:off x="1384263" y="2996754"/>
        <a:ext cx="9131336" cy="1198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FFF36-77EC-4E63-B228-EEFABA309588}">
      <dsp:nvSpPr>
        <dsp:cNvPr id="0" name=""/>
        <dsp:cNvSpPr/>
      </dsp:nvSpPr>
      <dsp:spPr>
        <a:xfrm>
          <a:off x="0" y="2334829"/>
          <a:ext cx="56265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8208E-9BA4-4D9E-93C3-9F8CDF69FE47}">
      <dsp:nvSpPr>
        <dsp:cNvPr id="0" name=""/>
        <dsp:cNvSpPr/>
      </dsp:nvSpPr>
      <dsp:spPr>
        <a:xfrm>
          <a:off x="281327" y="2039629"/>
          <a:ext cx="393857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TLS termination</a:t>
          </a:r>
        </a:p>
      </dsp:txBody>
      <dsp:txXfrm>
        <a:off x="310148" y="2068450"/>
        <a:ext cx="3880937" cy="532758"/>
      </dsp:txXfrm>
    </dsp:sp>
    <dsp:sp modelId="{9DD58BCD-CE00-4FB4-B1EF-2BE5C9CAE6DB}">
      <dsp:nvSpPr>
        <dsp:cNvPr id="0" name=""/>
        <dsp:cNvSpPr/>
      </dsp:nvSpPr>
      <dsp:spPr>
        <a:xfrm>
          <a:off x="0" y="3242029"/>
          <a:ext cx="56265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5C365-D190-4D2C-8199-72534B58E56D}">
      <dsp:nvSpPr>
        <dsp:cNvPr id="0" name=""/>
        <dsp:cNvSpPr/>
      </dsp:nvSpPr>
      <dsp:spPr>
        <a:xfrm>
          <a:off x="281327" y="2946829"/>
          <a:ext cx="3938579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Mutual TLS termination (mLTS)</a:t>
          </a:r>
        </a:p>
      </dsp:txBody>
      <dsp:txXfrm>
        <a:off x="310148" y="2975650"/>
        <a:ext cx="3880937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8ADC6-822E-4D77-96B7-6538F1FF5C5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55FD8-CB62-4B1B-BFA7-9FBE39DE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each one of them with the pictures and concept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55FD8-CB62-4B1B-BFA7-9FBE39DEF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1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8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4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6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8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2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8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4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1300C478-49D2-06C4-B24B-08390AC3C4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t="8913" r="-1" b="108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D9CC9-6C58-8D28-4D26-C51315F6D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Envoy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C1606-139E-EF8E-0D7B-CE8353C4E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Nikola </a:t>
            </a:r>
            <a:r>
              <a:rPr lang="en-US" sz="2200" dirty="0" err="1">
                <a:solidFill>
                  <a:srgbClr val="FFFFFF"/>
                </a:solidFill>
              </a:rPr>
              <a:t>Velikov</a:t>
            </a:r>
            <a:r>
              <a:rPr lang="en-US" sz="2200" dirty="0">
                <a:solidFill>
                  <a:srgbClr val="FFFFFF"/>
                </a:solidFill>
              </a:rPr>
              <a:t>, Bozhidar Ivanov</a:t>
            </a:r>
          </a:p>
        </p:txBody>
      </p:sp>
    </p:spTree>
    <p:extLst>
      <p:ext uri="{BB962C8B-B14F-4D97-AF65-F5344CB8AC3E}">
        <p14:creationId xmlns:p14="http://schemas.microsoft.com/office/powerpoint/2010/main" val="222163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12F6-7B7B-64AA-8B55-A5530C9C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of a Layer 7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93BD-C98F-05D2-D43F-5A072C3D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8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7B7F-BCB4-8788-E9FB-592A9B42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Envoy’s 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62A3F-4E69-F8D2-7F78-B07BF4AED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F1CB-2061-E50C-D6E7-ABCF98C3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proxies - Envoy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65D2-7352-CCCC-44EC-2706F61D1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46E1-5FA5-D1E7-0D92-D68D115A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Envoy-Specific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607D-0407-E7CA-54CE-207454FEA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4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3C19D-CDF3-188A-EC9E-FD6D8493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tx2"/>
                </a:solidFill>
              </a:rPr>
              <a:t>Issue that Envoy resolves and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CCB5-1C19-9714-161D-F2682960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7" y="1991954"/>
            <a:ext cx="5678787" cy="31801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ECE02-7DDD-B5F6-095A-970A4A75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>
                <a:solidFill>
                  <a:schemeClr val="tx2"/>
                </a:solidFill>
              </a:rPr>
              <a:t>Handle the complex networking challenges of modern microservice-based architectures</a:t>
            </a:r>
          </a:p>
          <a:p>
            <a:pPr>
              <a:buFontTx/>
              <a:buChar char="-"/>
            </a:pPr>
            <a:endParaRPr lang="en-US" sz="1800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sz="1800">
                <a:solidFill>
                  <a:schemeClr val="tx2"/>
                </a:solidFill>
              </a:rPr>
              <a:t>Serves the purpose of a communication bus for microservices across the cloud, to communicate with each other in a rapid, secure, and efficient manner</a:t>
            </a:r>
          </a:p>
        </p:txBody>
      </p:sp>
    </p:spTree>
    <p:extLst>
      <p:ext uri="{BB962C8B-B14F-4D97-AF65-F5344CB8AC3E}">
        <p14:creationId xmlns:p14="http://schemas.microsoft.com/office/powerpoint/2010/main" val="383052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E5195-3B02-040C-E953-B7CAE781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 dirty="0"/>
              <a:t>Envoy’s traffic routing between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02F412-70D6-0059-8132-3CCEE53F12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594966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831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0BBD-4DED-B807-FD57-E4EE29EC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Envoy’s handling of resilience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B75A-EEC0-8ED9-A4F8-2811B1DA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Breaking</a:t>
            </a:r>
          </a:p>
          <a:p>
            <a:r>
              <a:rPr lang="en-US" dirty="0"/>
              <a:t>Retires</a:t>
            </a:r>
          </a:p>
          <a:p>
            <a:r>
              <a:rPr lang="en-US" dirty="0"/>
              <a:t>Retries in </a:t>
            </a: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r>
              <a:rPr lang="en-US" dirty="0"/>
              <a:t>Outlier Detection</a:t>
            </a:r>
          </a:p>
        </p:txBody>
      </p:sp>
    </p:spTree>
    <p:extLst>
      <p:ext uri="{BB962C8B-B14F-4D97-AF65-F5344CB8AC3E}">
        <p14:creationId xmlns:p14="http://schemas.microsoft.com/office/powerpoint/2010/main" val="242018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A3F-31EC-A92F-30A8-836AF05B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Envoy’s observability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E695F7-0986-D93C-B5E0-4D26D35C47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35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24129-A6E9-5447-AE75-904885E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Envoy’s role in a 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B5DE-A99C-2E53-4F55-8860B5662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54" y="3292476"/>
            <a:ext cx="4821148" cy="27221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Ensure reliable and fast communication between 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Have high observability on requests through these service.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In case of issues, being quickly able see what is failing and where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Easily configure and change request routes.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Have resilient communication practices in place, like circuit breaker , retry mechanism etc.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F7748-7A85-B87A-9586-404D08E2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03" y="1697217"/>
            <a:ext cx="5586397" cy="34635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3E630-A268-B966-ACF5-DA0EC1A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92" y="1139604"/>
            <a:ext cx="5638800" cy="253960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Communicational protocols that Envoy supports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3E456-171C-4065-40DF-6AE17354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r="1" b="14252"/>
          <a:stretch/>
        </p:blipFill>
        <p:spPr bwMode="auto">
          <a:xfrm>
            <a:off x="6005672" y="478810"/>
            <a:ext cx="6130740" cy="32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53BB77-1FB4-E22E-B6DF-1D2EF824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125"/>
          <a:stretch/>
        </p:blipFill>
        <p:spPr bwMode="auto">
          <a:xfrm>
            <a:off x="1269122" y="3237282"/>
            <a:ext cx="6130740" cy="32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106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36314" y="-76122"/>
            <a:ext cx="1295924" cy="1374648"/>
          </a:xfrm>
          <a:prstGeom prst="rect">
            <a:avLst/>
          </a:prstGeom>
        </p:spPr>
      </p:pic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DFFCDFE9-3FCA-9334-6EF9-C44EB0F5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3581400"/>
            <a:ext cx="4633486" cy="2539605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3109" name="Picture 3108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1609669"/>
            <a:ext cx="13716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D0B4-CD7F-2D60-2731-A68820BED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6027"/>
            <a:ext cx="9144000" cy="1213431"/>
          </a:xfrm>
        </p:spPr>
        <p:txBody>
          <a:bodyPr/>
          <a:lstStyle/>
          <a:p>
            <a:r>
              <a:rPr lang="en-US" dirty="0"/>
              <a:t>Repository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5264A-1305-14C1-B406-02840FDC0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4819"/>
            <a:ext cx="9144000" cy="1446212"/>
          </a:xfrm>
        </p:spPr>
        <p:txBody>
          <a:bodyPr>
            <a:normAutofit/>
          </a:bodyPr>
          <a:lstStyle/>
          <a:p>
            <a:r>
              <a:rPr lang="en-US" sz="2800" b="1" dirty="0"/>
              <a:t>https://github.com/sebivenlo/</a:t>
            </a:r>
            <a:br>
              <a:rPr lang="en-US" sz="2800" b="1" dirty="0"/>
            </a:br>
            <a:r>
              <a:rPr lang="en-US" sz="2800" b="1" dirty="0"/>
              <a:t>esd-2024-envoy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7728-9817-B9C3-341E-3DF502F8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2" r="2898" b="1561"/>
          <a:stretch/>
        </p:blipFill>
        <p:spPr>
          <a:xfrm>
            <a:off x="247319" y="184370"/>
            <a:ext cx="2553361" cy="25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19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29D0-891B-6650-A6CA-3AAB9D7A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DB3A-FC6A-3AAE-E4C0-E528FE04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3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7DAE-EBF3-D6FE-B290-71EF07FB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implications of using a reverse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637D-840D-539D-7C7B-3FB9E018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7C887-454A-45AA-A604-82673D21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 dirty="0"/>
              <a:t>Envoy’s handling of TLS and </a:t>
            </a:r>
            <a:r>
              <a:rPr lang="en-US"/>
              <a:t>mTLS</a:t>
            </a:r>
            <a:r>
              <a:rPr lang="en-US" dirty="0"/>
              <a:t> terminations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7A5824-0320-5007-FAC1-2E2BA84BB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813620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586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53F1-EB43-2AC5-94BD-D7B833DA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 and Authorization policies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0AFD-67E2-11C9-4D2D-8B7052A7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Authentication: </a:t>
            </a:r>
          </a:p>
          <a:p>
            <a:pPr lvl="1"/>
            <a:r>
              <a:rPr lang="en-US" dirty="0"/>
              <a:t>JWT Authentication</a:t>
            </a:r>
          </a:p>
          <a:p>
            <a:pPr lvl="1"/>
            <a:r>
              <a:rPr lang="en-US" dirty="0" err="1"/>
              <a:t>mTLS</a:t>
            </a:r>
            <a:r>
              <a:rPr lang="en-US" dirty="0"/>
              <a:t> </a:t>
            </a:r>
            <a:r>
              <a:rPr lang="en-US" dirty="0" err="1"/>
              <a:t>Authentcation</a:t>
            </a:r>
            <a:endParaRPr lang="en-US" dirty="0"/>
          </a:p>
          <a:p>
            <a:r>
              <a:rPr lang="en-US" dirty="0"/>
              <a:t>Authorization:</a:t>
            </a:r>
          </a:p>
          <a:p>
            <a:pPr lvl="1"/>
            <a:r>
              <a:rPr lang="en-US" dirty="0"/>
              <a:t>RBAC (Role-Based Access Control)</a:t>
            </a:r>
          </a:p>
          <a:p>
            <a:pPr lvl="1"/>
            <a:r>
              <a:rPr lang="en-US" dirty="0"/>
              <a:t>External Authorization</a:t>
            </a:r>
          </a:p>
          <a:p>
            <a:r>
              <a:rPr lang="en-US" dirty="0"/>
              <a:t>Why should you use Envoy for Authentication and Authorization?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061A-0B2E-97B6-3F9D-C3A4E90B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Configuration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1C6C-9CEE-0E3B-BAB9-564719ED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D33E-C6AE-0F67-97A9-29A6F277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typically Envoy deployed?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99C4-ADE0-1FE6-8F06-28B8F01F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3212-AFE7-69BB-5972-D02D7B4E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Envoy’s config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776C-23EA-E863-64B3-476EBEF74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9EC7-2772-2DC5-3754-500D19E7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configuration and control plane interaction in Envoy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D04A-563C-7C77-0085-E93304125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4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3E61-927B-F0B1-B922-185547FC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Envoy’s integration with orchestration system like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326A7-0267-7555-C199-BBD78E15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0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0AD3-8F3F-2078-1D17-492C2327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&amp;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2F37-4A17-71B7-7CDB-06AAE3360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A0EE-1ADD-0F1E-051F-D040FE47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B16B14-A711-742A-9DB8-9869656CE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250287"/>
              </p:ext>
            </p:extLst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3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A05E-0B4B-A694-3F35-53BD57AF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considerations when using Envoy in a high-traffic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DA47-9B3A-7022-0073-E29825F3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06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7392-876E-CDF5-696A-737F678A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between Envoy’s performance and other reverse proxies in terms of latency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276E-DF29-5B74-E263-FE0DE5EC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44C-D999-851A-655B-377D6D30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QUIZZZZ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56CFE-471D-C4F3-D2A8-2C22BF3A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4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Content Placeholder 7" descr="A purple and black background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7853575F-A216-B21B-B9AE-61EFE80B33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8" r="-1" b="30489"/>
          <a:stretch/>
        </p:blipFill>
        <p:spPr bwMode="auto">
          <a:xfrm>
            <a:off x="-2988" y="10"/>
            <a:ext cx="1218895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4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computer network with many servers&#10;&#10;Description automatically generated with medium confidence">
            <a:extLst>
              <a:ext uri="{FF2B5EF4-FFF2-40B4-BE49-F238E27FC236}">
                <a16:creationId xmlns:a16="http://schemas.microsoft.com/office/drawing/2014/main" id="{CD67A851-CB90-8B48-E8E9-25D836488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7" r="-1" b="32790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96B8-66D7-1A0A-409A-241D080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Microservices architecture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D1DF-7853-D376-101A-35DB4658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95CC3-E76A-73DD-D2D8-7CB8BA63E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F3578-5AAE-CACD-59A2-DBBF0EE08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91BC0-F499-6E45-7CC8-48C5A729F0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5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A86B-E9A2-E0E1-33B4-C1DE39E6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communication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5ABA-396C-8755-D4FE-95C905A1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F326-7E6D-E723-79FE-C3F2B559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EDB20-197D-6783-3AF6-4FB2F5AC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4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38EE-8708-10D7-4D9B-51FC8504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Service-to-service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19C8-A865-9D50-BFD5-3032581F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7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46BB-0EB4-4071-1AAE-93C5CA57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Proxies &amp; 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32E5-93D5-6B83-ACFC-0F2B8FE8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CC29-04AF-C392-BE67-AE516B67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proxies &amp; Envoy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D81B-0C7A-4A44-6325-40BDC91F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5909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390</Words>
  <Application>Microsoft Office PowerPoint</Application>
  <PresentationFormat>Widescreen</PresentationFormat>
  <Paragraphs>70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Aptos</vt:lpstr>
      <vt:lpstr>Arial</vt:lpstr>
      <vt:lpstr>Avenir Next LT Pro</vt:lpstr>
      <vt:lpstr>AvenirNext LT Pro Medium</vt:lpstr>
      <vt:lpstr>BlockprintVTI</vt:lpstr>
      <vt:lpstr>Envoy</vt:lpstr>
      <vt:lpstr>Repository link</vt:lpstr>
      <vt:lpstr>Table of contents</vt:lpstr>
      <vt:lpstr>Microservices architecture </vt:lpstr>
      <vt:lpstr>Microservices communication </vt:lpstr>
      <vt:lpstr>Service discovery</vt:lpstr>
      <vt:lpstr>Service-to-service authentication</vt:lpstr>
      <vt:lpstr>Proxies &amp; Load Balancing</vt:lpstr>
      <vt:lpstr>Types of proxies &amp; Envoy</vt:lpstr>
      <vt:lpstr>Key functions of a Layer 7 proxy</vt:lpstr>
      <vt:lpstr>Envoy’s load balancing</vt:lpstr>
      <vt:lpstr>Comparison between proxies - Envoy</vt:lpstr>
      <vt:lpstr>Envoy-Specific Concepts</vt:lpstr>
      <vt:lpstr>Issue that Envoy resolves and purpose</vt:lpstr>
      <vt:lpstr>Envoy’s traffic routing between services</vt:lpstr>
      <vt:lpstr>Envoy’s handling of resilience features</vt:lpstr>
      <vt:lpstr>Envoy’s observability</vt:lpstr>
      <vt:lpstr>Envoy’s role in a service mesh</vt:lpstr>
      <vt:lpstr>Communicational protocols that Envoy supports</vt:lpstr>
      <vt:lpstr>Security</vt:lpstr>
      <vt:lpstr>Security implications of using a reverse proxy</vt:lpstr>
      <vt:lpstr>Envoy’s handling of TLS and mTLS terminations</vt:lpstr>
      <vt:lpstr>Authentication and Authorization policies </vt:lpstr>
      <vt:lpstr>Configuration &amp; Deployment</vt:lpstr>
      <vt:lpstr>How is typically Envoy deployed?</vt:lpstr>
      <vt:lpstr>Envoy’s config file structure</vt:lpstr>
      <vt:lpstr>Dynamic configuration and control plane interaction in Envoy</vt:lpstr>
      <vt:lpstr>Envoy’s integration with orchestration system like Kubernetes</vt:lpstr>
      <vt:lpstr>Performance &amp; Optimization</vt:lpstr>
      <vt:lpstr>Performance considerations when using Envoy in a high-traffic environment</vt:lpstr>
      <vt:lpstr>Comparison between Envoy’s performance and other reverse proxies in terms of latency and throughput</vt:lpstr>
      <vt:lpstr>QUIZZZZ time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Bozhidar Ivanov</dc:creator>
  <cp:lastModifiedBy>Bozhidar Ivanov</cp:lastModifiedBy>
  <cp:revision>2</cp:revision>
  <dcterms:created xsi:type="dcterms:W3CDTF">2025-01-02T18:58:48Z</dcterms:created>
  <dcterms:modified xsi:type="dcterms:W3CDTF">2025-01-03T17:32:52Z</dcterms:modified>
</cp:coreProperties>
</file>